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18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5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5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1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72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17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66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1B06-5474-481F-BC17-2149AA93881B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D844-CB33-45CF-9379-341021D5F4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6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363"/>
            <a:ext cx="3048000" cy="2286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1681"/>
            <a:ext cx="3048000" cy="2286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7471350" y="3107463"/>
            <a:ext cx="4339650" cy="230832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第</a:t>
            </a:r>
            <a:r>
              <a:rPr lang="en-US" altLang="ja-JP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6</a:t>
            </a:r>
            <a:r>
              <a:rPr lang="ja-JP" alt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回</a:t>
            </a:r>
            <a:endParaRPr lang="en-US" altLang="ja-JP" sz="3600" b="0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/>
            <a:r>
              <a:rPr lang="en-US" altLang="ja-JP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SUNNY</a:t>
            </a:r>
            <a:r>
              <a:rPr lang="ja-JP" alt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ja-JP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MART</a:t>
            </a:r>
            <a:r>
              <a:rPr lang="ja-JP" alt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endParaRPr lang="en-US" altLang="ja-JP" sz="3600" b="0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ja-JP" alt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清水店杯</a:t>
            </a:r>
            <a:endParaRPr lang="en-US" altLang="ja-JP" sz="36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/>
            <a:r>
              <a:rPr lang="ja-JP" altLang="en-US" sz="3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グランドゴルフ大会</a:t>
            </a:r>
            <a:endParaRPr lang="ja-JP" altLang="en-US" sz="36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1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0"/>
            <a:ext cx="3048000" cy="2286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228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31740" y="478135"/>
            <a:ext cx="7696338" cy="206210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11/19</a:t>
            </a:r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（火）昨日の大雨のあとの晴天の下、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第</a:t>
            </a:r>
            <a:r>
              <a:rPr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6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回サニーマート清水店杯が開催されました</a:t>
            </a:r>
            <a:endParaRPr lang="en-US" altLang="ja-JP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出水</a:t>
            </a:r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さん、井上店長の挨拶も</a:t>
            </a:r>
            <a:r>
              <a:rPr lang="ja-JP" alt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そこそこ</a:t>
            </a:r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に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早速、熱戦（好・珍プレー）が開始されました。</a:t>
            </a:r>
            <a:endParaRPr lang="ja-JP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2286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048000" cy="228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3048000" cy="228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3048000" cy="2286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0"/>
            <a:ext cx="3048000" cy="2286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925900" y="0"/>
            <a:ext cx="6340198" cy="2308324"/>
          </a:xfrm>
          <a:prstGeom prst="rect">
            <a:avLst/>
          </a:prstGeom>
          <a:solidFill>
            <a:schemeClr val="accent5"/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総勢</a:t>
            </a:r>
            <a:r>
              <a:rPr lang="en-US" altLang="ja-JP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49</a:t>
            </a:r>
            <a:r>
              <a:rPr lang="ja-JP" alt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名の達人たち</a:t>
            </a:r>
            <a:endParaRPr lang="en-US" altLang="ja-JP" sz="4800" b="0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pPr algn="ctr"/>
            <a:r>
              <a:rPr lang="ja-JP" alt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に</a:t>
            </a:r>
            <a:r>
              <a:rPr lang="ja-JP" alt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青空の下、楽しんで</a:t>
            </a:r>
            <a:endParaRPr lang="en-US" altLang="ja-JP" sz="48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pPr algn="ctr"/>
            <a:r>
              <a:rPr lang="ja-JP" alt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いただきました</a:t>
            </a:r>
            <a:r>
              <a:rPr lang="ja-JP" alt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636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38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76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" y="232083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20" y="460117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" y="460117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32" y="228222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46" y="23062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82" y="23062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64" y="4597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45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雲形吹き出し 14"/>
          <p:cNvSpPr/>
          <p:nvPr/>
        </p:nvSpPr>
        <p:spPr>
          <a:xfrm>
            <a:off x="1842160" y="1489675"/>
            <a:ext cx="2425700" cy="1574800"/>
          </a:xfrm>
          <a:prstGeom prst="cloudCallout">
            <a:avLst>
              <a:gd name="adj1" fmla="val -55870"/>
              <a:gd name="adj2" fmla="val 433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あれ？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もしかして右手と左手逆？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" y="456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0" y="375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00" y="88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50" y="75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50" y="454917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22697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00" y="22697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0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00" y="453599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" y="23316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雲形吹き出し 27"/>
          <p:cNvSpPr/>
          <p:nvPr/>
        </p:nvSpPr>
        <p:spPr>
          <a:xfrm>
            <a:off x="3058750" y="2475437"/>
            <a:ext cx="2745150" cy="1918763"/>
          </a:xfrm>
          <a:prstGeom prst="cloudCallout">
            <a:avLst>
              <a:gd name="adj1" fmla="val -90211"/>
              <a:gd name="adj2" fmla="val -302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グランドゴルフ初めてです。</a:t>
            </a:r>
            <a:endParaRPr kumimoji="1"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ホールインワン</a:t>
            </a:r>
            <a:r>
              <a:rPr lang="en-US" altLang="ja-JP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個とった</a:t>
            </a:r>
            <a:r>
              <a:rPr lang="ja-JP" altLang="en-US" sz="20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ど</a:t>
            </a:r>
            <a:endParaRPr kumimoji="1" lang="ja-JP" altLang="en-US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25" y="-547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0" y="-37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50" y="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" y="2283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5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00" y="2231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" y="4536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00" y="4572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536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00" y="4478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50" y="22469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雲形吹き出し 48"/>
          <p:cNvSpPr/>
          <p:nvPr/>
        </p:nvSpPr>
        <p:spPr>
          <a:xfrm>
            <a:off x="8610600" y="4381500"/>
            <a:ext cx="1562100" cy="1656262"/>
          </a:xfrm>
          <a:prstGeom prst="cloudCallout">
            <a:avLst>
              <a:gd name="adj1" fmla="val 45953"/>
              <a:gd name="adj2" fmla="val 811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ボールがティーに残ったままです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3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121815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" y="613292"/>
            <a:ext cx="3840000" cy="28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644">
            <a:off x="4011846" y="1197488"/>
            <a:ext cx="3840000" cy="288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00" y="127775"/>
            <a:ext cx="3840000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489">
            <a:off x="168434" y="3816915"/>
            <a:ext cx="3840000" cy="28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26">
            <a:off x="4231196" y="4032156"/>
            <a:ext cx="3420341" cy="25652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39">
            <a:off x="6870532" y="2215829"/>
            <a:ext cx="3840000" cy="28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96" y="3981642"/>
            <a:ext cx="3660630" cy="274547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53061" y="15928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井上店長からの表彰式</a:t>
            </a:r>
            <a:endParaRPr lang="ja-JP" alt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8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385428" y="213974"/>
            <a:ext cx="7388561" cy="353943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井上、サニーマート清水店店長の閉会の挨拶</a:t>
            </a:r>
            <a:endParaRPr lang="en-US" altLang="ja-JP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顔</a:t>
            </a:r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がだれこけてますが、「サイクルおやじ」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は清水の「人・自然」が大好きです！！！！！！！</a:t>
            </a:r>
            <a:endParaRPr lang="en-US" altLang="ja-JP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来年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も必ず「第</a:t>
            </a:r>
            <a:r>
              <a:rPr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7</a:t>
            </a:r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回大会」を開催いたします</a:t>
            </a:r>
            <a:endParaRPr lang="en-US" altLang="ja-JP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皆様揃ってご参加していただけますよう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よろしくお願いいたします！</a:t>
            </a:r>
            <a:endParaRPr lang="en-US" altLang="ja-JP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  <a:p>
            <a:pPr algn="ctr"/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ホリデイMDJP03" panose="02000000000000000000" pitchFamily="2" charset="-128"/>
                <a:ea typeface="ホリデイMDJP03" panose="02000000000000000000" pitchFamily="2" charset="-128"/>
              </a:rPr>
              <a:t>（＃＃）！</a:t>
            </a:r>
            <a:endParaRPr lang="ja-JP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ホリデイMDJP03" panose="02000000000000000000" pitchFamily="2" charset="-128"/>
              <a:ea typeface="ホリデイMDJP03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160</Words>
  <Application>Microsoft Office PowerPoint</Application>
  <PresentationFormat>ワイド画面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07にくまるフォント</vt:lpstr>
      <vt:lpstr>HGP創英ﾌﾟﾚｾﾞﾝｽEB</vt:lpstr>
      <vt:lpstr>HGS創英角ｺﾞｼｯｸUB</vt:lpstr>
      <vt:lpstr>HG創英ﾌﾟﾚｾﾞﾝｽEB</vt:lpstr>
      <vt:lpstr>ホリデイMDJP03</vt:lpstr>
      <vt:lpstr>游ゴシック</vt:lpstr>
      <vt:lpstr>游ゴシック Light</vt:lpstr>
      <vt:lpstr>Arial</vt:lpstr>
      <vt:lpstr>Impact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清水店 店長</dc:creator>
  <cp:lastModifiedBy>出水 佐知</cp:lastModifiedBy>
  <cp:revision>21</cp:revision>
  <dcterms:created xsi:type="dcterms:W3CDTF">2019-11-19T03:20:15Z</dcterms:created>
  <dcterms:modified xsi:type="dcterms:W3CDTF">2019-11-22T02:47:16Z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783321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