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601200" cy="12801600" type="A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179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224577" algn="l" rtl="0" eaLnBrk="0" fontAlgn="base" hangingPunct="0">
      <a:spcBef>
        <a:spcPct val="0"/>
      </a:spcBef>
      <a:spcAft>
        <a:spcPct val="0"/>
      </a:spcAft>
      <a:defRPr kumimoji="1" sz="1179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449153" algn="l" rtl="0" eaLnBrk="0" fontAlgn="base" hangingPunct="0">
      <a:spcBef>
        <a:spcPct val="0"/>
      </a:spcBef>
      <a:spcAft>
        <a:spcPct val="0"/>
      </a:spcAft>
      <a:defRPr kumimoji="1" sz="1179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673730" algn="l" rtl="0" eaLnBrk="0" fontAlgn="base" hangingPunct="0">
      <a:spcBef>
        <a:spcPct val="0"/>
      </a:spcBef>
      <a:spcAft>
        <a:spcPct val="0"/>
      </a:spcAft>
      <a:defRPr kumimoji="1" sz="1179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898307" algn="l" rtl="0" eaLnBrk="0" fontAlgn="base" hangingPunct="0">
      <a:spcBef>
        <a:spcPct val="0"/>
      </a:spcBef>
      <a:spcAft>
        <a:spcPct val="0"/>
      </a:spcAft>
      <a:defRPr kumimoji="1" sz="1179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1122883" algn="l" defTabSz="449153" rtl="0" eaLnBrk="1" latinLnBrk="0" hangingPunct="1">
      <a:defRPr kumimoji="1" sz="1179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1347460" algn="l" defTabSz="449153" rtl="0" eaLnBrk="1" latinLnBrk="0" hangingPunct="1">
      <a:defRPr kumimoji="1" sz="1179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1572036" algn="l" defTabSz="449153" rtl="0" eaLnBrk="1" latinLnBrk="0" hangingPunct="1">
      <a:defRPr kumimoji="1" sz="1179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1796613" algn="l" defTabSz="449153" rtl="0" eaLnBrk="1" latinLnBrk="0" hangingPunct="1">
      <a:defRPr kumimoji="1" sz="1179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23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FF00"/>
    <a:srgbClr val="FF0000"/>
    <a:srgbClr val="FF0066"/>
    <a:srgbClr val="FF9900"/>
    <a:srgbClr val="003300"/>
    <a:srgbClr val="FF3300"/>
    <a:srgbClr val="F8F8F8"/>
    <a:srgbClr val="33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99" autoAdjust="0"/>
    <p:restoredTop sz="94662" autoAdjust="0"/>
  </p:normalViewPr>
  <p:slideViewPr>
    <p:cSldViewPr showGuides="1">
      <p:cViewPr>
        <p:scale>
          <a:sx n="73" d="100"/>
          <a:sy n="73" d="100"/>
        </p:scale>
        <p:origin x="1182" y="54"/>
      </p:cViewPr>
      <p:guideLst>
        <p:guide orient="horz" pos="4123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19909" cy="49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494" tIns="35748" rIns="71494" bIns="35748" numCol="1" anchor="t" anchorCtr="0" compatLnSpc="1">
            <a:prstTxWarp prst="textNoShape">
              <a:avLst/>
            </a:prstTxWarp>
          </a:bodyPr>
          <a:lstStyle>
            <a:lvl1pPr defTabSz="715499" eaLnBrk="1" hangingPunct="1">
              <a:defRPr sz="9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857" y="0"/>
            <a:ext cx="2919909" cy="49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494" tIns="35748" rIns="71494" bIns="35748" numCol="1" anchor="t" anchorCtr="0" compatLnSpc="1">
            <a:prstTxWarp prst="textNoShape">
              <a:avLst/>
            </a:prstTxWarp>
          </a:bodyPr>
          <a:lstStyle>
            <a:lvl1pPr algn="r" defTabSz="715499" eaLnBrk="1" hangingPunct="1">
              <a:defRPr sz="9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72961"/>
            <a:ext cx="2919909" cy="49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494" tIns="35748" rIns="71494" bIns="35748" numCol="1" anchor="b" anchorCtr="0" compatLnSpc="1">
            <a:prstTxWarp prst="textNoShape">
              <a:avLst/>
            </a:prstTxWarp>
          </a:bodyPr>
          <a:lstStyle>
            <a:lvl1pPr defTabSz="715499" eaLnBrk="1" hangingPunct="1">
              <a:defRPr sz="9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857" y="9372961"/>
            <a:ext cx="2919909" cy="49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494" tIns="35748" rIns="71494" bIns="35748" numCol="1" anchor="b" anchorCtr="0" compatLnSpc="1">
            <a:prstTxWarp prst="textNoShape">
              <a:avLst/>
            </a:prstTxWarp>
          </a:bodyPr>
          <a:lstStyle>
            <a:lvl1pPr algn="r" defTabSz="715474" eaLnBrk="1" hangingPunct="1">
              <a:defRPr sz="900" smtClean="0"/>
            </a:lvl1pPr>
          </a:lstStyle>
          <a:p>
            <a:pPr>
              <a:defRPr/>
            </a:pPr>
            <a:fld id="{400A0189-8343-4D8F-BC58-00ED9521E2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51" cy="494138"/>
          </a:xfrm>
          <a:prstGeom prst="rect">
            <a:avLst/>
          </a:prstGeom>
        </p:spPr>
        <p:txBody>
          <a:bodyPr vert="horz" lIns="62819" tIns="31410" rIns="62819" bIns="31410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947" y="0"/>
            <a:ext cx="2919733" cy="494138"/>
          </a:xfrm>
          <a:prstGeom prst="rect">
            <a:avLst/>
          </a:prstGeom>
        </p:spPr>
        <p:txBody>
          <a:bodyPr vert="horz" lIns="62819" tIns="31410" rIns="62819" bIns="31410" rtlCol="0"/>
          <a:lstStyle>
            <a:lvl1pPr algn="r">
              <a:defRPr sz="800"/>
            </a:lvl1pPr>
          </a:lstStyle>
          <a:p>
            <a:fld id="{F9D65041-5CCD-48B7-B16D-BF802A6C8E7C}" type="datetimeFigureOut">
              <a:rPr kumimoji="1" lang="ja-JP" altLang="en-US" smtClean="0"/>
              <a:t>2019/5/6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819" tIns="31410" rIns="62819" bIns="314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118" y="4748542"/>
            <a:ext cx="5388610" cy="3884073"/>
          </a:xfrm>
          <a:prstGeom prst="rect">
            <a:avLst/>
          </a:prstGeom>
        </p:spPr>
        <p:txBody>
          <a:bodyPr vert="horz" lIns="62819" tIns="31410" rIns="62819" bIns="3141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2176"/>
            <a:ext cx="2918651" cy="494138"/>
          </a:xfrm>
          <a:prstGeom prst="rect">
            <a:avLst/>
          </a:prstGeom>
        </p:spPr>
        <p:txBody>
          <a:bodyPr vert="horz" lIns="62819" tIns="31410" rIns="62819" bIns="31410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947" y="9372176"/>
            <a:ext cx="2919733" cy="494138"/>
          </a:xfrm>
          <a:prstGeom prst="rect">
            <a:avLst/>
          </a:prstGeom>
        </p:spPr>
        <p:txBody>
          <a:bodyPr vert="horz" lIns="62819" tIns="31410" rIns="62819" bIns="31410" rtlCol="0" anchor="b"/>
          <a:lstStyle>
            <a:lvl1pPr algn="r">
              <a:defRPr sz="800"/>
            </a:lvl1pPr>
          </a:lstStyle>
          <a:p>
            <a:fld id="{FE434261-E5C9-43FE-867D-86F31AE697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207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49153" rtl="0" eaLnBrk="1" latinLnBrk="0" hangingPunct="1">
      <a:defRPr kumimoji="1" sz="589" kern="1200">
        <a:solidFill>
          <a:schemeClr val="tx1"/>
        </a:solidFill>
        <a:latin typeface="+mn-lt"/>
        <a:ea typeface="+mn-ea"/>
        <a:cs typeface="+mn-cs"/>
      </a:defRPr>
    </a:lvl1pPr>
    <a:lvl2pPr marL="224577" algn="l" defTabSz="449153" rtl="0" eaLnBrk="1" latinLnBrk="0" hangingPunct="1">
      <a:defRPr kumimoji="1" sz="589" kern="1200">
        <a:solidFill>
          <a:schemeClr val="tx1"/>
        </a:solidFill>
        <a:latin typeface="+mn-lt"/>
        <a:ea typeface="+mn-ea"/>
        <a:cs typeface="+mn-cs"/>
      </a:defRPr>
    </a:lvl2pPr>
    <a:lvl3pPr marL="449153" algn="l" defTabSz="449153" rtl="0" eaLnBrk="1" latinLnBrk="0" hangingPunct="1">
      <a:defRPr kumimoji="1" sz="589" kern="1200">
        <a:solidFill>
          <a:schemeClr val="tx1"/>
        </a:solidFill>
        <a:latin typeface="+mn-lt"/>
        <a:ea typeface="+mn-ea"/>
        <a:cs typeface="+mn-cs"/>
      </a:defRPr>
    </a:lvl3pPr>
    <a:lvl4pPr marL="673730" algn="l" defTabSz="449153" rtl="0" eaLnBrk="1" latinLnBrk="0" hangingPunct="1">
      <a:defRPr kumimoji="1" sz="589" kern="1200">
        <a:solidFill>
          <a:schemeClr val="tx1"/>
        </a:solidFill>
        <a:latin typeface="+mn-lt"/>
        <a:ea typeface="+mn-ea"/>
        <a:cs typeface="+mn-cs"/>
      </a:defRPr>
    </a:lvl4pPr>
    <a:lvl5pPr marL="898307" algn="l" defTabSz="449153" rtl="0" eaLnBrk="1" latinLnBrk="0" hangingPunct="1">
      <a:defRPr kumimoji="1" sz="589" kern="1200">
        <a:solidFill>
          <a:schemeClr val="tx1"/>
        </a:solidFill>
        <a:latin typeface="+mn-lt"/>
        <a:ea typeface="+mn-ea"/>
        <a:cs typeface="+mn-cs"/>
      </a:defRPr>
    </a:lvl5pPr>
    <a:lvl6pPr marL="1122883" algn="l" defTabSz="449153" rtl="0" eaLnBrk="1" latinLnBrk="0" hangingPunct="1">
      <a:defRPr kumimoji="1" sz="589" kern="1200">
        <a:solidFill>
          <a:schemeClr val="tx1"/>
        </a:solidFill>
        <a:latin typeface="+mn-lt"/>
        <a:ea typeface="+mn-ea"/>
        <a:cs typeface="+mn-cs"/>
      </a:defRPr>
    </a:lvl6pPr>
    <a:lvl7pPr marL="1347460" algn="l" defTabSz="449153" rtl="0" eaLnBrk="1" latinLnBrk="0" hangingPunct="1">
      <a:defRPr kumimoji="1" sz="589" kern="1200">
        <a:solidFill>
          <a:schemeClr val="tx1"/>
        </a:solidFill>
        <a:latin typeface="+mn-lt"/>
        <a:ea typeface="+mn-ea"/>
        <a:cs typeface="+mn-cs"/>
      </a:defRPr>
    </a:lvl7pPr>
    <a:lvl8pPr marL="1572036" algn="l" defTabSz="449153" rtl="0" eaLnBrk="1" latinLnBrk="0" hangingPunct="1">
      <a:defRPr kumimoji="1" sz="589" kern="1200">
        <a:solidFill>
          <a:schemeClr val="tx1"/>
        </a:solidFill>
        <a:latin typeface="+mn-lt"/>
        <a:ea typeface="+mn-ea"/>
        <a:cs typeface="+mn-cs"/>
      </a:defRPr>
    </a:lvl8pPr>
    <a:lvl9pPr marL="1796613" algn="l" defTabSz="449153" rtl="0" eaLnBrk="1" latinLnBrk="0" hangingPunct="1">
      <a:defRPr kumimoji="1" sz="58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コネクタ 3"/>
          <p:cNvSpPr>
            <a:spLocks noChangeShapeType="1"/>
          </p:cNvSpPr>
          <p:nvPr/>
        </p:nvSpPr>
        <p:spPr bwMode="auto">
          <a:xfrm>
            <a:off x="540067" y="9986485"/>
            <a:ext cx="9061133" cy="444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292" tIns="48646" rIns="97292" bIns="48646"/>
          <a:lstStyle/>
          <a:p>
            <a:pPr eaLnBrk="1" hangingPunct="1">
              <a:defRPr/>
            </a:pPr>
            <a:endParaRPr kumimoji="0" lang="en-US" sz="440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400050" y="9059702"/>
            <a:ext cx="8881110" cy="2281767"/>
          </a:xfrm>
        </p:spPr>
        <p:txBody>
          <a:bodyPr anchor="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00050" y="7254240"/>
            <a:ext cx="8881110" cy="1706880"/>
          </a:xfrm>
        </p:spPr>
        <p:txBody>
          <a:bodyPr anchor="b"/>
          <a:lstStyle>
            <a:lvl1pPr marL="0" indent="0" algn="l">
              <a:buNone/>
              <a:defRPr sz="2538">
                <a:solidFill>
                  <a:schemeClr val="tx2">
                    <a:shade val="75000"/>
                  </a:schemeClr>
                </a:solidFill>
              </a:defRPr>
            </a:lvl1pPr>
            <a:lvl2pPr marL="486417" indent="0" algn="ctr">
              <a:buNone/>
            </a:lvl2pPr>
            <a:lvl3pPr marL="972835" indent="0" algn="ctr">
              <a:buNone/>
            </a:lvl3pPr>
            <a:lvl4pPr marL="1459252" indent="0" algn="ctr">
              <a:buNone/>
            </a:lvl4pPr>
            <a:lvl5pPr marL="1945669" indent="0" algn="ctr">
              <a:buNone/>
            </a:lvl5pPr>
            <a:lvl6pPr marL="2432087" indent="0" algn="ctr">
              <a:buNone/>
            </a:lvl6pPr>
            <a:lvl7pPr marL="2918504" indent="0" algn="ctr">
              <a:buNone/>
            </a:lvl7pPr>
            <a:lvl8pPr marL="3404922" indent="0" algn="ctr">
              <a:buNone/>
            </a:lvl8pPr>
            <a:lvl9pPr marL="3891339" indent="0" algn="ctr">
              <a:buNone/>
            </a:lvl9pPr>
          </a:lstStyle>
          <a:p>
            <a:r>
              <a:rPr lang="ja-JP" altLang="en-US" smtClean="0"/>
              <a:t>マスタ サブタイトルの書式設定</a:t>
            </a:r>
            <a:endParaRPr lang="en-US"/>
          </a:p>
        </p:txBody>
      </p:sp>
      <p:sp>
        <p:nvSpPr>
          <p:cNvPr id="5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640811" y="12084473"/>
            <a:ext cx="797406" cy="46109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7ABE57-BDF9-4BA8-9CD8-5160DC1B77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600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8475B-8760-425A-AC43-816337DAF1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497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00900" y="1025316"/>
            <a:ext cx="1920240" cy="10922847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80060" y="1025316"/>
            <a:ext cx="6560820" cy="10922847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393F6B0-E4C8-45AA-A727-42CE0BB4B4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5779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760739" y="142240"/>
            <a:ext cx="3040111" cy="53932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640811" y="12084473"/>
            <a:ext cx="797406" cy="46109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99C43A-B775-4E3C-B71F-81BDA1A03E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487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コネクタ 3"/>
          <p:cNvSpPr>
            <a:spLocks noChangeShapeType="1"/>
          </p:cNvSpPr>
          <p:nvPr/>
        </p:nvSpPr>
        <p:spPr bwMode="auto">
          <a:xfrm>
            <a:off x="540067" y="6430485"/>
            <a:ext cx="9061133" cy="444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292" tIns="48646" rIns="97292" bIns="48646"/>
          <a:lstStyle/>
          <a:p>
            <a:pPr eaLnBrk="1" hangingPunct="1">
              <a:defRPr/>
            </a:pPr>
            <a:endParaRPr kumimoji="0" lang="en-US" sz="440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400050" y="3129280"/>
            <a:ext cx="8881110" cy="2275840"/>
          </a:xfrm>
        </p:spPr>
        <p:txBody>
          <a:bodyPr anchor="b"/>
          <a:lstStyle>
            <a:lvl1pPr marL="0" indent="0" algn="r">
              <a:buNone/>
              <a:defRPr sz="2128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904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17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9499" y="5501227"/>
            <a:ext cx="9121140" cy="2211673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5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9E27E2-045B-49BA-93FB-91BC07A75E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2461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16840" y="853440"/>
            <a:ext cx="9121140" cy="157033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20041" y="2987040"/>
            <a:ext cx="4400550" cy="8818880"/>
          </a:xfrm>
        </p:spPr>
        <p:txBody>
          <a:bodyPr/>
          <a:lstStyle>
            <a:lvl1pPr>
              <a:defRPr sz="2986"/>
            </a:lvl1pPr>
            <a:lvl2pPr>
              <a:defRPr sz="2538"/>
            </a:lvl2pPr>
            <a:lvl3pPr>
              <a:defRPr sz="2128"/>
            </a:lvl3pPr>
            <a:lvl4pPr>
              <a:defRPr sz="1904"/>
            </a:lvl4pPr>
            <a:lvl5pPr>
              <a:defRPr sz="1904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880610" y="2987040"/>
            <a:ext cx="4560570" cy="8818880"/>
          </a:xfrm>
        </p:spPr>
        <p:txBody>
          <a:bodyPr/>
          <a:lstStyle>
            <a:lvl1pPr>
              <a:defRPr sz="2986"/>
            </a:lvl1pPr>
            <a:lvl2pPr>
              <a:defRPr sz="2538"/>
            </a:lvl2pPr>
            <a:lvl3pPr>
              <a:defRPr sz="2128"/>
            </a:lvl3pPr>
            <a:lvl4pPr>
              <a:defRPr sz="1904"/>
            </a:lvl4pPr>
            <a:lvl5pPr>
              <a:defRPr sz="1904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AB181-DE2A-4042-83A1-47D4AEE6A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0060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40067" y="11236961"/>
            <a:ext cx="9061133" cy="444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292" tIns="48646" rIns="97292" bIns="48646"/>
          <a:lstStyle/>
          <a:p>
            <a:pPr eaLnBrk="1" hangingPunct="1">
              <a:defRPr/>
            </a:pPr>
            <a:endParaRPr kumimoji="0" lang="en-US" sz="440"/>
          </a:p>
        </p:txBody>
      </p:sp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20040" y="10099040"/>
            <a:ext cx="9041130" cy="1647613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95517" y="1244600"/>
            <a:ext cx="4505084" cy="1194222"/>
          </a:xfrm>
        </p:spPr>
        <p:txBody>
          <a:bodyPr anchor="ctr"/>
          <a:lstStyle>
            <a:lvl1pPr marL="0" indent="0">
              <a:buNone/>
              <a:defRPr sz="1904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128" b="1"/>
            </a:lvl2pPr>
            <a:lvl3pPr>
              <a:buNone/>
              <a:defRPr sz="1904" b="1"/>
            </a:lvl3pPr>
            <a:lvl4pPr>
              <a:buNone/>
              <a:defRPr sz="1717" b="1"/>
            </a:lvl4pPr>
            <a:lvl5pPr>
              <a:buNone/>
              <a:defRPr sz="1717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877277" y="1244600"/>
            <a:ext cx="4506853" cy="1194222"/>
          </a:xfrm>
        </p:spPr>
        <p:txBody>
          <a:bodyPr anchor="ctr"/>
          <a:lstStyle>
            <a:lvl1pPr marL="0" indent="0">
              <a:buNone/>
              <a:defRPr sz="1904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128" b="1"/>
            </a:lvl2pPr>
            <a:lvl3pPr>
              <a:buNone/>
              <a:defRPr sz="1904" b="1"/>
            </a:lvl3pPr>
            <a:lvl4pPr>
              <a:buNone/>
              <a:defRPr sz="1717" b="1"/>
            </a:lvl4pPr>
            <a:lvl5pPr>
              <a:buNone/>
              <a:defRPr sz="1717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95517" y="2456604"/>
            <a:ext cx="4505084" cy="7357958"/>
          </a:xfrm>
        </p:spPr>
        <p:txBody>
          <a:bodyPr/>
          <a:lstStyle>
            <a:lvl1pPr>
              <a:defRPr sz="2538"/>
            </a:lvl1pPr>
            <a:lvl2pPr>
              <a:defRPr sz="2128"/>
            </a:lvl2pPr>
            <a:lvl3pPr>
              <a:defRPr sz="1904"/>
            </a:lvl3pPr>
            <a:lvl4pPr>
              <a:defRPr sz="1717"/>
            </a:lvl4pPr>
            <a:lvl5pPr>
              <a:defRPr sz="1717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881167" y="2456604"/>
            <a:ext cx="4502963" cy="7357958"/>
          </a:xfrm>
        </p:spPr>
        <p:txBody>
          <a:bodyPr/>
          <a:lstStyle>
            <a:lvl1pPr>
              <a:defRPr sz="2538"/>
            </a:lvl1pPr>
            <a:lvl2pPr>
              <a:defRPr sz="2128"/>
            </a:lvl2pPr>
            <a:lvl3pPr>
              <a:defRPr sz="1904"/>
            </a:lvl3pPr>
            <a:lvl4pPr>
              <a:defRPr sz="1717"/>
            </a:lvl4pPr>
            <a:lvl5pPr>
              <a:defRPr sz="1717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8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640811" y="12090400"/>
            <a:ext cx="800100" cy="46109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634114-C6EF-4D22-9238-82692EB7BA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3140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16840" y="853440"/>
            <a:ext cx="9121140" cy="157033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日付プレースホル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F76DA-2F20-4FDA-9B70-66EB4513FE5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664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B478B9-6F0F-43B4-9FEF-A82AAC9A72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2217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540067" y="10918353"/>
            <a:ext cx="9061133" cy="444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292" tIns="48646" rIns="97292" bIns="48646"/>
          <a:lstStyle/>
          <a:p>
            <a:pPr eaLnBrk="1" hangingPunct="1">
              <a:defRPr/>
            </a:pPr>
            <a:endParaRPr kumimoji="0" lang="en-US" sz="44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80061" y="10241280"/>
            <a:ext cx="8881110" cy="971973"/>
          </a:xfrm>
        </p:spPr>
        <p:txBody>
          <a:bodyPr/>
          <a:lstStyle>
            <a:lvl1pPr algn="l">
              <a:buNone/>
              <a:defRPr sz="2128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80061" y="1137920"/>
            <a:ext cx="3158728" cy="8961120"/>
          </a:xfrm>
        </p:spPr>
        <p:txBody>
          <a:bodyPr/>
          <a:lstStyle>
            <a:lvl1pPr marL="0" indent="0">
              <a:buNone/>
              <a:defRPr sz="1493"/>
            </a:lvl1pPr>
            <a:lvl2pPr>
              <a:buNone/>
              <a:defRPr sz="1269"/>
            </a:lvl2pPr>
            <a:lvl3pPr>
              <a:buNone/>
              <a:defRPr sz="1083"/>
            </a:lvl3pPr>
            <a:lvl4pPr>
              <a:buNone/>
              <a:defRPr sz="971"/>
            </a:lvl4pPr>
            <a:lvl5pPr>
              <a:buNone/>
              <a:defRPr sz="97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753803" y="1137920"/>
            <a:ext cx="5607367" cy="8961120"/>
          </a:xfrm>
        </p:spPr>
        <p:txBody>
          <a:bodyPr/>
          <a:lstStyle>
            <a:lvl1pPr>
              <a:defRPr sz="3397"/>
            </a:lvl1pPr>
            <a:lvl2pPr>
              <a:defRPr sz="2986"/>
            </a:lvl2pPr>
            <a:lvl3pPr>
              <a:defRPr sz="2538"/>
            </a:lvl3pPr>
            <a:lvl4pPr>
              <a:defRPr sz="2128"/>
            </a:lvl4pPr>
            <a:lvl5pPr>
              <a:defRPr sz="2128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5F4F3E-8903-4CA9-B1A3-DBD525FCBB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628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680460" y="1151050"/>
            <a:ext cx="5280660" cy="682752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397"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400050" y="9321685"/>
            <a:ext cx="6160770" cy="974938"/>
          </a:xfrm>
        </p:spPr>
        <p:txBody>
          <a:bodyPr/>
          <a:lstStyle>
            <a:lvl1pPr algn="l">
              <a:buNone/>
              <a:defRPr sz="2128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400050" y="10328674"/>
            <a:ext cx="6160770" cy="1434253"/>
          </a:xfrm>
        </p:spPr>
        <p:txBody>
          <a:bodyPr lIns="312725" tIns="0"/>
          <a:lstStyle>
            <a:lvl1pPr marL="0" indent="0">
              <a:buNone/>
              <a:defRPr sz="1493"/>
            </a:lvl1pPr>
            <a:lvl2pPr>
              <a:defRPr sz="1269"/>
            </a:lvl2pPr>
            <a:lvl3pPr>
              <a:defRPr sz="1083"/>
            </a:lvl3pPr>
            <a:lvl4pPr>
              <a:defRPr sz="971"/>
            </a:lvl4pPr>
            <a:lvl5pPr>
              <a:defRPr sz="97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7B6B0B-7028-40B2-988A-4A6AF668E1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772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40067" y="1961677"/>
            <a:ext cx="9061133" cy="444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292" tIns="48646" rIns="97292" bIns="48646"/>
          <a:lstStyle/>
          <a:p>
            <a:pPr eaLnBrk="1" hangingPunct="1">
              <a:defRPr/>
            </a:pPr>
            <a:endParaRPr kumimoji="0" lang="en-US" sz="440"/>
          </a:p>
        </p:txBody>
      </p:sp>
      <p:sp>
        <p:nvSpPr>
          <p:cNvPr id="1029" name="テキスト プレースホルダ 7"/>
          <p:cNvSpPr>
            <a:spLocks noGrp="1"/>
          </p:cNvSpPr>
          <p:nvPr>
            <p:ph type="body" idx="1"/>
          </p:nvPr>
        </p:nvSpPr>
        <p:spPr bwMode="auto">
          <a:xfrm>
            <a:off x="320579" y="2901104"/>
            <a:ext cx="9120332" cy="844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60604" tIns="130302" rIns="260604" bIns="1303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800850" y="142240"/>
            <a:ext cx="2640061" cy="539327"/>
          </a:xfrm>
          <a:prstGeom prst="rect">
            <a:avLst/>
          </a:prstGeom>
        </p:spPr>
        <p:txBody>
          <a:bodyPr vert="horz" lIns="260604" tIns="130302" rIns="260604" bIns="130302"/>
          <a:lstStyle>
            <a:lvl1pPr algn="l" eaLnBrk="1" latinLnBrk="0" hangingPunct="1">
              <a:defRPr kumimoji="0" sz="1269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279872" y="142240"/>
            <a:ext cx="3520979" cy="539327"/>
          </a:xfrm>
          <a:prstGeom prst="rect">
            <a:avLst/>
          </a:prstGeom>
        </p:spPr>
        <p:txBody>
          <a:bodyPr vert="horz" lIns="260604" tIns="130302" rIns="260604" bIns="130302"/>
          <a:lstStyle>
            <a:lvl1pPr algn="r" eaLnBrk="1" latinLnBrk="0" hangingPunct="1">
              <a:defRPr kumimoji="0" sz="1269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640811" y="12090400"/>
            <a:ext cx="800100" cy="456353"/>
          </a:xfrm>
          <a:prstGeom prst="rect">
            <a:avLst/>
          </a:prstGeom>
        </p:spPr>
        <p:txBody>
          <a:bodyPr vert="horz" wrap="square" lIns="260604" tIns="130302" rIns="260604" bIns="13030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69" smtClean="0">
                <a:solidFill>
                  <a:srgbClr val="D38E27"/>
                </a:solidFill>
              </a:defRPr>
            </a:lvl1pPr>
          </a:lstStyle>
          <a:p>
            <a:pPr>
              <a:defRPr/>
            </a:pPr>
            <a:fld id="{D0AA6871-35A5-46D9-9AA3-DAC19E540A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20579" y="853440"/>
            <a:ext cx="9120332" cy="1564640"/>
          </a:xfrm>
          <a:prstGeom prst="rect">
            <a:avLst/>
          </a:prstGeom>
        </p:spPr>
        <p:txBody>
          <a:bodyPr vert="horz" lIns="260604" tIns="130302" rIns="260604" bIns="130302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40067" y="1961677"/>
            <a:ext cx="9061133" cy="444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292" tIns="48646" rIns="97292" bIns="48646"/>
          <a:lstStyle/>
          <a:p>
            <a:pPr eaLnBrk="1" hangingPunct="1">
              <a:defRPr/>
            </a:pPr>
            <a:endParaRPr kumimoji="0" lang="en-US" sz="440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40067" y="1974908"/>
            <a:ext cx="9061133" cy="444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7292" tIns="48646" rIns="97292" bIns="48646"/>
          <a:lstStyle/>
          <a:p>
            <a:pPr eaLnBrk="1" hangingPunct="1">
              <a:defRPr/>
            </a:pPr>
            <a:endParaRPr kumimoji="0" lang="en-US" sz="44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0" r:id="rId4"/>
    <p:sldLayoutId id="2147483876" r:id="rId5"/>
    <p:sldLayoutId id="2147483871" r:id="rId6"/>
    <p:sldLayoutId id="2147483877" r:id="rId7"/>
    <p:sldLayoutId id="2147483878" r:id="rId8"/>
    <p:sldLayoutId id="2147483879" r:id="rId9"/>
    <p:sldLayoutId id="2147483872" r:id="rId10"/>
    <p:sldLayoutId id="214748388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45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45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45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45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45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5pPr>
      <a:lvl6pPr marL="170673" algn="l" rtl="0" fontAlgn="base">
        <a:spcBef>
          <a:spcPct val="0"/>
        </a:spcBef>
        <a:spcAft>
          <a:spcPct val="0"/>
        </a:spcAft>
        <a:defRPr kumimoji="1" sz="3845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6pPr>
      <a:lvl7pPr marL="341346" algn="l" rtl="0" fontAlgn="base">
        <a:spcBef>
          <a:spcPct val="0"/>
        </a:spcBef>
        <a:spcAft>
          <a:spcPct val="0"/>
        </a:spcAft>
        <a:defRPr kumimoji="1" sz="3845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7pPr>
      <a:lvl8pPr marL="512018" algn="l" rtl="0" fontAlgn="base">
        <a:spcBef>
          <a:spcPct val="0"/>
        </a:spcBef>
        <a:spcAft>
          <a:spcPct val="0"/>
        </a:spcAft>
        <a:defRPr kumimoji="1" sz="3845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8pPr>
      <a:lvl9pPr marL="682691" algn="l" rtl="0" fontAlgn="base">
        <a:spcBef>
          <a:spcPct val="0"/>
        </a:spcBef>
        <a:spcAft>
          <a:spcPct val="0"/>
        </a:spcAft>
        <a:defRPr kumimoji="1" sz="3845">
          <a:solidFill>
            <a:schemeClr val="tx2"/>
          </a:solidFill>
          <a:latin typeface="Franklin Gothic Medium" pitchFamily="34" charset="0"/>
          <a:ea typeface="HG創英角ｺﾞｼｯｸUB" pitchFamily="49" charset="-128"/>
        </a:defRPr>
      </a:lvl9pPr>
    </p:titleStyle>
    <p:bodyStyle>
      <a:lvl1pPr marL="364458" indent="-36445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kumimoji="1" sz="3397" kern="1200">
          <a:solidFill>
            <a:schemeClr val="tx2"/>
          </a:solidFill>
          <a:latin typeface="+mn-lt"/>
          <a:ea typeface="+mn-ea"/>
          <a:cs typeface="+mn-cs"/>
        </a:defRPr>
      </a:lvl1pPr>
      <a:lvl2pPr marL="789954" indent="-304011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kumimoji="1" sz="2986" kern="1200">
          <a:solidFill>
            <a:schemeClr val="tx2"/>
          </a:solidFill>
          <a:latin typeface="+mn-lt"/>
          <a:ea typeface="+mn-ea"/>
          <a:cs typeface="+mn-cs"/>
        </a:defRPr>
      </a:lvl2pPr>
      <a:lvl3pPr marL="1216043" indent="-242972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kumimoji="1" sz="2538" kern="1200">
          <a:solidFill>
            <a:schemeClr val="tx2"/>
          </a:solidFill>
          <a:latin typeface="+mn-lt"/>
          <a:ea typeface="+mn-ea"/>
          <a:cs typeface="+mn-cs"/>
        </a:defRPr>
      </a:lvl3pPr>
      <a:lvl4pPr marL="1701987" indent="-242972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kumimoji="1" sz="2128" kern="1200">
          <a:solidFill>
            <a:schemeClr val="tx2"/>
          </a:solidFill>
          <a:latin typeface="+mn-lt"/>
          <a:ea typeface="+mn-ea"/>
          <a:cs typeface="+mn-cs"/>
        </a:defRPr>
      </a:lvl4pPr>
      <a:lvl5pPr marL="2188523" indent="-242972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umimoji="1" sz="1904" kern="1200">
          <a:solidFill>
            <a:schemeClr val="tx2"/>
          </a:solidFill>
          <a:latin typeface="+mn-lt"/>
          <a:ea typeface="+mn-ea"/>
          <a:cs typeface="+mn-cs"/>
        </a:defRPr>
      </a:lvl5pPr>
      <a:lvl6pPr marL="2675296" indent="-243209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904" kern="1200">
          <a:solidFill>
            <a:schemeClr val="tx2"/>
          </a:solidFill>
          <a:latin typeface="+mn-lt"/>
          <a:ea typeface="+mn-ea"/>
          <a:cs typeface="+mn-cs"/>
        </a:defRPr>
      </a:lvl6pPr>
      <a:lvl7pPr marL="3161713" indent="-243209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717" kern="1200">
          <a:solidFill>
            <a:schemeClr val="tx2"/>
          </a:solidFill>
          <a:latin typeface="+mn-lt"/>
          <a:ea typeface="+mn-ea"/>
          <a:cs typeface="+mn-cs"/>
        </a:defRPr>
      </a:lvl7pPr>
      <a:lvl8pPr marL="3648130" indent="-243209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717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34548" indent="-243209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93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86417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72835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45925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945669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432087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1850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0492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91339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microsoft.com/office/2007/relationships/hdphoto" Target="../media/hdphoto1.wdp"/><Relationship Id="rId7" Type="http://schemas.openxmlformats.org/officeDocument/2006/relationships/image" Target="../media/image9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103" y="8335329"/>
            <a:ext cx="5004001" cy="3530062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36786"/>
            <a:ext cx="4704806" cy="3528605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26908" y="435400"/>
            <a:ext cx="9409110" cy="1938992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eaLnBrk="1" hangingPunct="1">
              <a:defRPr/>
            </a:pPr>
            <a:r>
              <a:rPr lang="ja-JP" altLang="en-US" sz="60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HG創英角ﾎﾟｯﾌﾟ体"/>
                <a:ea typeface="HG創英角ﾎﾟｯﾌﾟ体"/>
              </a:rPr>
              <a:t>高知中央</a:t>
            </a:r>
            <a:r>
              <a:rPr lang="ja-JP" altLang="en-US" sz="6000" kern="10" dirty="0" smtClean="0">
                <a:ln w="9525">
                  <a:noFill/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HG創英角ﾎﾟｯﾌﾟ体"/>
                <a:ea typeface="HG創英角ﾎﾟｯﾌﾟ体"/>
              </a:rPr>
              <a:t>高等学校</a:t>
            </a:r>
            <a:endParaRPr lang="en-US" altLang="ja-JP" sz="6000" kern="10" dirty="0" smtClean="0">
              <a:ln w="9525">
                <a:noFill/>
                <a:round/>
                <a:headEnd/>
                <a:tailEnd/>
              </a:ln>
              <a:solidFill>
                <a:srgbClr val="CC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latin typeface="HG創英角ﾎﾟｯﾌﾟ体"/>
              <a:ea typeface="HG創英角ﾎﾟｯﾌﾟ体"/>
            </a:endParaRPr>
          </a:p>
          <a:p>
            <a:pPr eaLnBrk="1" hangingPunct="1">
              <a:defRPr/>
            </a:pPr>
            <a:r>
              <a:rPr lang="ja-JP" altLang="en-US" sz="6000" kern="10" dirty="0" smtClean="0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latin typeface="HG創英角ﾎﾟｯﾌﾟ体"/>
                <a:ea typeface="HG創英角ﾎﾟｯﾌﾟ体"/>
              </a:rPr>
              <a:t>　</a:t>
            </a:r>
            <a:r>
              <a:rPr lang="ja-JP" altLang="en-US" sz="6000" kern="10" dirty="0" smtClean="0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HG創英角ﾎﾟｯﾌﾟ体"/>
                <a:ea typeface="HG創英角ﾎﾟｯﾌﾟ体"/>
              </a:rPr>
              <a:t>ダンス</a:t>
            </a:r>
            <a:r>
              <a:rPr lang="ja-JP" altLang="en-US" sz="6000" kern="10" dirty="0" smtClean="0">
                <a:ln w="9525">
                  <a:noFill/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HG創英角ﾎﾟｯﾌﾟ体"/>
                <a:ea typeface="HG創英角ﾎﾟｯﾌﾟ体"/>
              </a:rPr>
              <a:t>部</a:t>
            </a:r>
            <a:endParaRPr lang="en-US" altLang="ja-JP" sz="6000" kern="10" dirty="0">
              <a:ln w="9525">
                <a:noFill/>
                <a:round/>
                <a:headEnd/>
                <a:tailEnd/>
              </a:ln>
              <a:solidFill>
                <a:srgbClr val="7030A0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latin typeface="HG創英角ﾎﾟｯﾌﾟ体"/>
              <a:ea typeface="HG創英角ﾎﾟｯﾌﾟ体"/>
            </a:endParaRPr>
          </a:p>
        </p:txBody>
      </p:sp>
      <p:sp>
        <p:nvSpPr>
          <p:cNvPr id="26" name="WordArt 1143"/>
          <p:cNvSpPr>
            <a:spLocks noChangeArrowheads="1" noChangeShapeType="1" noTextEdit="1"/>
          </p:cNvSpPr>
          <p:nvPr/>
        </p:nvSpPr>
        <p:spPr bwMode="auto">
          <a:xfrm rot="5400000">
            <a:off x="1363828" y="4359268"/>
            <a:ext cx="9516576" cy="1502299"/>
          </a:xfrm>
          <a:prstGeom prst="rect">
            <a:avLst/>
          </a:prstGeom>
          <a:noFill/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endParaRPr lang="ja-JP" altLang="en-US" sz="1344" kern="10" dirty="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latin typeface="HG創英角ﾎﾟｯﾌﾟ体"/>
              <a:ea typeface="HG創英角ﾎﾟｯﾌﾟ体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3660" y="2546527"/>
            <a:ext cx="926391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kern="10" dirty="0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♪日時：５月</a:t>
            </a:r>
            <a:r>
              <a:rPr lang="ja-JP" altLang="en-US" sz="4400" kern="10" dirty="0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１１日（</a:t>
            </a:r>
            <a:r>
              <a:rPr lang="ja-JP" altLang="en-US" sz="44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土</a:t>
            </a:r>
            <a:r>
              <a:rPr lang="ja-JP" altLang="en-US" sz="4400" kern="10" dirty="0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）</a:t>
            </a:r>
            <a:endParaRPr lang="en-US" altLang="ja-JP" sz="4400" kern="10" dirty="0">
              <a:ln w="9525">
                <a:noFill/>
                <a:round/>
                <a:headEnd/>
                <a:tailEnd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4400" kern="10" dirty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１１：００</a:t>
            </a:r>
            <a:r>
              <a:rPr lang="ja-JP" altLang="en-US" sz="4400" kern="10" dirty="0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～１１：３０</a:t>
            </a:r>
            <a:endParaRPr lang="en-US" altLang="ja-JP" sz="4400" kern="10" dirty="0">
              <a:ln w="9525">
                <a:noFill/>
                <a:round/>
                <a:headEnd/>
                <a:tailEnd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9" name="円形吹き出し 8"/>
          <p:cNvSpPr/>
          <p:nvPr/>
        </p:nvSpPr>
        <p:spPr>
          <a:xfrm>
            <a:off x="3565313" y="7112202"/>
            <a:ext cx="4464494" cy="1578321"/>
          </a:xfrm>
          <a:prstGeom prst="wedgeEllipseCallout">
            <a:avLst>
              <a:gd name="adj1" fmla="val -34563"/>
              <a:gd name="adj2" fmla="val 7866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44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816976" y="7417175"/>
            <a:ext cx="3961168" cy="91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688" kern="10" dirty="0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たくさんのご来場</a:t>
            </a:r>
            <a:endParaRPr lang="en-US" altLang="ja-JP" sz="2688" kern="10" dirty="0" smtClean="0">
              <a:ln w="9525">
                <a:noFill/>
                <a:round/>
                <a:headEnd/>
                <a:tailEnd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2688" kern="10" dirty="0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お待ちしてます☆</a:t>
            </a:r>
            <a:endParaRPr lang="ja-JP" altLang="en-US" sz="2688" kern="10" dirty="0">
              <a:ln w="9525">
                <a:noFill/>
                <a:round/>
                <a:headEnd/>
                <a:tailEnd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26986" y="4720681"/>
            <a:ext cx="900895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kern="10" dirty="0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♪場所：と</a:t>
            </a:r>
            <a:r>
              <a:rPr lang="ja-JP" altLang="en-US" sz="4400" kern="10" dirty="0" err="1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さのさ</a:t>
            </a:r>
            <a:r>
              <a:rPr lang="ja-JP" altLang="en-US" sz="4400" kern="10" dirty="0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と</a:t>
            </a:r>
            <a:endParaRPr lang="en-US" altLang="ja-JP" sz="4400" kern="10" dirty="0" smtClean="0">
              <a:ln w="9525">
                <a:noFill/>
                <a:round/>
                <a:headEnd/>
                <a:tailEnd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4400" kern="10" dirty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4400" kern="10" dirty="0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</a:t>
            </a:r>
            <a:r>
              <a:rPr lang="ja-JP" altLang="en-US" sz="4400" kern="10" dirty="0" err="1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ぽけっとぱ</a:t>
            </a:r>
            <a:r>
              <a:rPr lang="ja-JP" altLang="en-US" sz="4400" kern="10" dirty="0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ー</a:t>
            </a:r>
            <a:r>
              <a:rPr lang="ja-JP" altLang="en-US" sz="4400" kern="10" dirty="0" err="1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く</a:t>
            </a:r>
            <a:endParaRPr lang="ja-JP" altLang="en-US" sz="4400" kern="10" dirty="0">
              <a:ln w="9525">
                <a:noFill/>
                <a:round/>
                <a:headEnd/>
                <a:tailEnd/>
              </a:ln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767" y="12270299"/>
            <a:ext cx="3219315" cy="456717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366554" y="7665542"/>
            <a:ext cx="2947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※</a:t>
            </a:r>
            <a:r>
              <a:rPr lang="ja-JP" altLang="en-US" sz="28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雨天中止</a:t>
            </a:r>
            <a:endParaRPr lang="en-US" altLang="ja-JP" sz="2800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11776" y="6386373"/>
            <a:ext cx="8981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kern="10" dirty="0" smtClean="0">
                <a:ln w="9525">
                  <a:noFill/>
                  <a:round/>
                  <a:headEnd/>
                  <a:tailEnd/>
                </a:ln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学生達のカッコいいダンスです♪</a:t>
            </a:r>
          </a:p>
        </p:txBody>
      </p:sp>
      <p:pic>
        <p:nvPicPr>
          <p:cNvPr id="4" name="図 3" descr="&lt;strong&gt;Dance&lt;/strong&gt; Vector of Dancing Peopl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794" y="1619684"/>
            <a:ext cx="1719294" cy="1403080"/>
          </a:xfrm>
          <a:prstGeom prst="rect">
            <a:avLst/>
          </a:prstGeom>
        </p:spPr>
      </p:pic>
      <p:grpSp>
        <p:nvGrpSpPr>
          <p:cNvPr id="14" name="グループ化 13"/>
          <p:cNvGrpSpPr/>
          <p:nvPr/>
        </p:nvGrpSpPr>
        <p:grpSpPr>
          <a:xfrm>
            <a:off x="6802928" y="3987785"/>
            <a:ext cx="2772261" cy="2498340"/>
            <a:chOff x="6802928" y="3987785"/>
            <a:chExt cx="2772261" cy="2498340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802928" y="3987785"/>
              <a:ext cx="2772261" cy="2498340"/>
            </a:xfrm>
            <a:prstGeom prst="rect">
              <a:avLst/>
            </a:prstGeom>
          </p:spPr>
        </p:pic>
        <p:sp>
          <p:nvSpPr>
            <p:cNvPr id="11" name="星 5 10"/>
            <p:cNvSpPr/>
            <p:nvPr/>
          </p:nvSpPr>
          <p:spPr>
            <a:xfrm>
              <a:off x="8101815" y="5695902"/>
              <a:ext cx="371193" cy="252068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>
            <a:off x="44215" y="12198770"/>
            <a:ext cx="62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とさのさと</a:t>
            </a:r>
            <a:r>
              <a:rPr lang="ja-JP" altLang="en-US" sz="3200" kern="10" dirty="0" smtClean="0">
                <a:ln w="9525">
                  <a:noFill/>
                  <a:round/>
                  <a:headEnd/>
                  <a:tailEnd/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ＪＡファーマーズマーケット</a:t>
            </a:r>
            <a:endParaRPr lang="ja-JP" altLang="en-US" sz="1100" kern="10" dirty="0" smtClean="0">
              <a:ln w="9525">
                <a:noFill/>
                <a:round/>
                <a:headEnd/>
                <a:tailEnd/>
              </a:ln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2842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トラベル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2957</TotalTime>
  <Words>37</Words>
  <Application>Microsoft Office PowerPoint</Application>
  <PresentationFormat>A3 297x420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HGP創英角ｺﾞｼｯｸUB</vt:lpstr>
      <vt:lpstr>HGP明朝B</vt:lpstr>
      <vt:lpstr>HGｺﾞｼｯｸE</vt:lpstr>
      <vt:lpstr>HG創英角ｺﾞｼｯｸUB</vt:lpstr>
      <vt:lpstr>HG創英角ﾎﾟｯﾌﾟ体</vt:lpstr>
      <vt:lpstr>ＭＳ Ｐゴシック</vt:lpstr>
      <vt:lpstr>游ゴシック</vt:lpstr>
      <vt:lpstr>Franklin Gothic Book</vt:lpstr>
      <vt:lpstr>Franklin Gothic Medium</vt:lpstr>
      <vt:lpstr>Times New Roman</vt:lpstr>
      <vt:lpstr>Wingdings 2</vt:lpstr>
      <vt:lpstr>トラベル</vt:lpstr>
      <vt:lpstr>PowerPoint プレゼンテーション</vt:lpstr>
    </vt:vector>
  </TitlesOfParts>
  <Company>SUNNYMART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DL040DT1</dc:creator>
  <cp:lastModifiedBy>出水 佐知</cp:lastModifiedBy>
  <cp:revision>221</cp:revision>
  <cp:lastPrinted>2019-05-01T06:34:43Z</cp:lastPrinted>
  <dcterms:created xsi:type="dcterms:W3CDTF">2005-06-29T01:27:22Z</dcterms:created>
  <dcterms:modified xsi:type="dcterms:W3CDTF">2019-05-06T00:21:06Z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645364</vt:lpwstr>
  </property>
  <property fmtid="{D5CDD505-2E9C-101B-9397-08002B2CF9AE}" pid="3" name="NXPowerLiteSettings">
    <vt:lpwstr>C700052003A000</vt:lpwstr>
  </property>
  <property fmtid="{D5CDD505-2E9C-101B-9397-08002B2CF9AE}" pid="4" name="NXPowerLiteVersion">
    <vt:lpwstr>D8.0.3</vt:lpwstr>
  </property>
</Properties>
</file>