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9601200" cy="12801600" type="A3"/>
  <p:notesSz cx="6735763" cy="98663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1179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224577" algn="l" rtl="0" eaLnBrk="0" fontAlgn="base" hangingPunct="0">
      <a:spcBef>
        <a:spcPct val="0"/>
      </a:spcBef>
      <a:spcAft>
        <a:spcPct val="0"/>
      </a:spcAft>
      <a:defRPr kumimoji="1" sz="1179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449153" algn="l" rtl="0" eaLnBrk="0" fontAlgn="base" hangingPunct="0">
      <a:spcBef>
        <a:spcPct val="0"/>
      </a:spcBef>
      <a:spcAft>
        <a:spcPct val="0"/>
      </a:spcAft>
      <a:defRPr kumimoji="1" sz="1179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673730" algn="l" rtl="0" eaLnBrk="0" fontAlgn="base" hangingPunct="0">
      <a:spcBef>
        <a:spcPct val="0"/>
      </a:spcBef>
      <a:spcAft>
        <a:spcPct val="0"/>
      </a:spcAft>
      <a:defRPr kumimoji="1" sz="1179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898307" algn="l" rtl="0" eaLnBrk="0" fontAlgn="base" hangingPunct="0">
      <a:spcBef>
        <a:spcPct val="0"/>
      </a:spcBef>
      <a:spcAft>
        <a:spcPct val="0"/>
      </a:spcAft>
      <a:defRPr kumimoji="1" sz="1179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1122883" algn="l" defTabSz="449153" rtl="0" eaLnBrk="1" latinLnBrk="0" hangingPunct="1">
      <a:defRPr kumimoji="1" sz="1179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1347460" algn="l" defTabSz="449153" rtl="0" eaLnBrk="1" latinLnBrk="0" hangingPunct="1">
      <a:defRPr kumimoji="1" sz="1179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1572036" algn="l" defTabSz="449153" rtl="0" eaLnBrk="1" latinLnBrk="0" hangingPunct="1">
      <a:defRPr kumimoji="1" sz="1179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1796613" algn="l" defTabSz="449153" rtl="0" eaLnBrk="1" latinLnBrk="0" hangingPunct="1">
      <a:defRPr kumimoji="1" sz="1179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23" userDrawn="1">
          <p15:clr>
            <a:srgbClr val="A4A3A4"/>
          </p15:clr>
        </p15:guide>
        <p15:guide id="2" pos="302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  <a:srgbClr val="FF0000"/>
    <a:srgbClr val="CC0000"/>
    <a:srgbClr val="FF0066"/>
    <a:srgbClr val="FF9900"/>
    <a:srgbClr val="FF3300"/>
    <a:srgbClr val="F8F8F8"/>
    <a:srgbClr val="336600"/>
    <a:srgbClr val="FFFF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99" autoAdjust="0"/>
    <p:restoredTop sz="94662" autoAdjust="0"/>
  </p:normalViewPr>
  <p:slideViewPr>
    <p:cSldViewPr showGuides="1">
      <p:cViewPr>
        <p:scale>
          <a:sx n="82" d="100"/>
          <a:sy n="82" d="100"/>
        </p:scale>
        <p:origin x="930" y="60"/>
      </p:cViewPr>
      <p:guideLst>
        <p:guide orient="horz" pos="4123"/>
        <p:guide pos="30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919909" cy="493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1494" tIns="35748" rIns="71494" bIns="35748" numCol="1" anchor="t" anchorCtr="0" compatLnSpc="1">
            <a:prstTxWarp prst="textNoShape">
              <a:avLst/>
            </a:prstTxWarp>
          </a:bodyPr>
          <a:lstStyle>
            <a:lvl1pPr defTabSz="715499" eaLnBrk="1" hangingPunct="1">
              <a:defRPr sz="9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5857" y="0"/>
            <a:ext cx="2919909" cy="493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1494" tIns="35748" rIns="71494" bIns="35748" numCol="1" anchor="t" anchorCtr="0" compatLnSpc="1">
            <a:prstTxWarp prst="textNoShape">
              <a:avLst/>
            </a:prstTxWarp>
          </a:bodyPr>
          <a:lstStyle>
            <a:lvl1pPr algn="r" defTabSz="715499" eaLnBrk="1" hangingPunct="1">
              <a:defRPr sz="9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372961"/>
            <a:ext cx="2919909" cy="493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1494" tIns="35748" rIns="71494" bIns="35748" numCol="1" anchor="b" anchorCtr="0" compatLnSpc="1">
            <a:prstTxWarp prst="textNoShape">
              <a:avLst/>
            </a:prstTxWarp>
          </a:bodyPr>
          <a:lstStyle>
            <a:lvl1pPr defTabSz="715499" eaLnBrk="1" hangingPunct="1">
              <a:defRPr sz="9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5857" y="9372961"/>
            <a:ext cx="2919909" cy="493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1494" tIns="35748" rIns="71494" bIns="35748" numCol="1" anchor="b" anchorCtr="0" compatLnSpc="1">
            <a:prstTxWarp prst="textNoShape">
              <a:avLst/>
            </a:prstTxWarp>
          </a:bodyPr>
          <a:lstStyle>
            <a:lvl1pPr algn="r" defTabSz="715474" eaLnBrk="1" hangingPunct="1">
              <a:defRPr sz="900" smtClean="0"/>
            </a:lvl1pPr>
          </a:lstStyle>
          <a:p>
            <a:pPr>
              <a:defRPr/>
            </a:pPr>
            <a:fld id="{400A0189-8343-4D8F-BC58-00ED9521E24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651" cy="494138"/>
          </a:xfrm>
          <a:prstGeom prst="rect">
            <a:avLst/>
          </a:prstGeom>
        </p:spPr>
        <p:txBody>
          <a:bodyPr vert="horz" lIns="62819" tIns="31410" rIns="62819" bIns="31410" rtlCol="0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947" y="0"/>
            <a:ext cx="2919733" cy="494138"/>
          </a:xfrm>
          <a:prstGeom prst="rect">
            <a:avLst/>
          </a:prstGeom>
        </p:spPr>
        <p:txBody>
          <a:bodyPr vert="horz" lIns="62819" tIns="31410" rIns="62819" bIns="31410" rtlCol="0"/>
          <a:lstStyle>
            <a:lvl1pPr algn="r">
              <a:defRPr sz="800"/>
            </a:lvl1pPr>
          </a:lstStyle>
          <a:p>
            <a:fld id="{F9D65041-5CCD-48B7-B16D-BF802A6C8E7C}" type="datetimeFigureOut">
              <a:rPr kumimoji="1" lang="ja-JP" altLang="en-US" smtClean="0"/>
              <a:t>2019/5/6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9313" y="1233488"/>
            <a:ext cx="249713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2819" tIns="31410" rIns="62819" bIns="3141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4118" y="4748542"/>
            <a:ext cx="5388610" cy="3884073"/>
          </a:xfrm>
          <a:prstGeom prst="rect">
            <a:avLst/>
          </a:prstGeom>
        </p:spPr>
        <p:txBody>
          <a:bodyPr vert="horz" lIns="62819" tIns="31410" rIns="62819" bIns="3141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2176"/>
            <a:ext cx="2918651" cy="494138"/>
          </a:xfrm>
          <a:prstGeom prst="rect">
            <a:avLst/>
          </a:prstGeom>
        </p:spPr>
        <p:txBody>
          <a:bodyPr vert="horz" lIns="62819" tIns="31410" rIns="62819" bIns="31410" rtlCol="0" anchor="b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947" y="9372176"/>
            <a:ext cx="2919733" cy="494138"/>
          </a:xfrm>
          <a:prstGeom prst="rect">
            <a:avLst/>
          </a:prstGeom>
        </p:spPr>
        <p:txBody>
          <a:bodyPr vert="horz" lIns="62819" tIns="31410" rIns="62819" bIns="31410" rtlCol="0" anchor="b"/>
          <a:lstStyle>
            <a:lvl1pPr algn="r">
              <a:defRPr sz="800"/>
            </a:lvl1pPr>
          </a:lstStyle>
          <a:p>
            <a:fld id="{FE434261-E5C9-43FE-867D-86F31AE697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02077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49153" rtl="0" eaLnBrk="1" latinLnBrk="0" hangingPunct="1">
      <a:defRPr kumimoji="1" sz="589" kern="1200">
        <a:solidFill>
          <a:schemeClr val="tx1"/>
        </a:solidFill>
        <a:latin typeface="+mn-lt"/>
        <a:ea typeface="+mn-ea"/>
        <a:cs typeface="+mn-cs"/>
      </a:defRPr>
    </a:lvl1pPr>
    <a:lvl2pPr marL="224577" algn="l" defTabSz="449153" rtl="0" eaLnBrk="1" latinLnBrk="0" hangingPunct="1">
      <a:defRPr kumimoji="1" sz="589" kern="1200">
        <a:solidFill>
          <a:schemeClr val="tx1"/>
        </a:solidFill>
        <a:latin typeface="+mn-lt"/>
        <a:ea typeface="+mn-ea"/>
        <a:cs typeface="+mn-cs"/>
      </a:defRPr>
    </a:lvl2pPr>
    <a:lvl3pPr marL="449153" algn="l" defTabSz="449153" rtl="0" eaLnBrk="1" latinLnBrk="0" hangingPunct="1">
      <a:defRPr kumimoji="1" sz="589" kern="1200">
        <a:solidFill>
          <a:schemeClr val="tx1"/>
        </a:solidFill>
        <a:latin typeface="+mn-lt"/>
        <a:ea typeface="+mn-ea"/>
        <a:cs typeface="+mn-cs"/>
      </a:defRPr>
    </a:lvl3pPr>
    <a:lvl4pPr marL="673730" algn="l" defTabSz="449153" rtl="0" eaLnBrk="1" latinLnBrk="0" hangingPunct="1">
      <a:defRPr kumimoji="1" sz="589" kern="1200">
        <a:solidFill>
          <a:schemeClr val="tx1"/>
        </a:solidFill>
        <a:latin typeface="+mn-lt"/>
        <a:ea typeface="+mn-ea"/>
        <a:cs typeface="+mn-cs"/>
      </a:defRPr>
    </a:lvl4pPr>
    <a:lvl5pPr marL="898307" algn="l" defTabSz="449153" rtl="0" eaLnBrk="1" latinLnBrk="0" hangingPunct="1">
      <a:defRPr kumimoji="1" sz="589" kern="1200">
        <a:solidFill>
          <a:schemeClr val="tx1"/>
        </a:solidFill>
        <a:latin typeface="+mn-lt"/>
        <a:ea typeface="+mn-ea"/>
        <a:cs typeface="+mn-cs"/>
      </a:defRPr>
    </a:lvl5pPr>
    <a:lvl6pPr marL="1122883" algn="l" defTabSz="449153" rtl="0" eaLnBrk="1" latinLnBrk="0" hangingPunct="1">
      <a:defRPr kumimoji="1" sz="589" kern="1200">
        <a:solidFill>
          <a:schemeClr val="tx1"/>
        </a:solidFill>
        <a:latin typeface="+mn-lt"/>
        <a:ea typeface="+mn-ea"/>
        <a:cs typeface="+mn-cs"/>
      </a:defRPr>
    </a:lvl6pPr>
    <a:lvl7pPr marL="1347460" algn="l" defTabSz="449153" rtl="0" eaLnBrk="1" latinLnBrk="0" hangingPunct="1">
      <a:defRPr kumimoji="1" sz="589" kern="1200">
        <a:solidFill>
          <a:schemeClr val="tx1"/>
        </a:solidFill>
        <a:latin typeface="+mn-lt"/>
        <a:ea typeface="+mn-ea"/>
        <a:cs typeface="+mn-cs"/>
      </a:defRPr>
    </a:lvl7pPr>
    <a:lvl8pPr marL="1572036" algn="l" defTabSz="449153" rtl="0" eaLnBrk="1" latinLnBrk="0" hangingPunct="1">
      <a:defRPr kumimoji="1" sz="589" kern="1200">
        <a:solidFill>
          <a:schemeClr val="tx1"/>
        </a:solidFill>
        <a:latin typeface="+mn-lt"/>
        <a:ea typeface="+mn-ea"/>
        <a:cs typeface="+mn-cs"/>
      </a:defRPr>
    </a:lvl8pPr>
    <a:lvl9pPr marL="1796613" algn="l" defTabSz="449153" rtl="0" eaLnBrk="1" latinLnBrk="0" hangingPunct="1">
      <a:defRPr kumimoji="1" sz="58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直線コネクタ 3"/>
          <p:cNvSpPr>
            <a:spLocks noChangeShapeType="1"/>
          </p:cNvSpPr>
          <p:nvPr/>
        </p:nvSpPr>
        <p:spPr bwMode="auto">
          <a:xfrm>
            <a:off x="540067" y="9986485"/>
            <a:ext cx="9061133" cy="444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7292" tIns="48646" rIns="97292" bIns="48646"/>
          <a:lstStyle/>
          <a:p>
            <a:pPr eaLnBrk="1" hangingPunct="1">
              <a:defRPr/>
            </a:pPr>
            <a:endParaRPr kumimoji="0" lang="en-US" sz="440"/>
          </a:p>
        </p:txBody>
      </p:sp>
      <p:sp>
        <p:nvSpPr>
          <p:cNvPr id="29" name="タイトル 28"/>
          <p:cNvSpPr>
            <a:spLocks noGrp="1"/>
          </p:cNvSpPr>
          <p:nvPr>
            <p:ph type="ctrTitle"/>
          </p:nvPr>
        </p:nvSpPr>
        <p:spPr>
          <a:xfrm>
            <a:off x="400050" y="9059702"/>
            <a:ext cx="8881110" cy="2281767"/>
          </a:xfrm>
        </p:spPr>
        <p:txBody>
          <a:bodyPr anchor="t"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400050" y="7254240"/>
            <a:ext cx="8881110" cy="1706880"/>
          </a:xfrm>
        </p:spPr>
        <p:txBody>
          <a:bodyPr anchor="b"/>
          <a:lstStyle>
            <a:lvl1pPr marL="0" indent="0" algn="l">
              <a:buNone/>
              <a:defRPr sz="2538">
                <a:solidFill>
                  <a:schemeClr val="tx2">
                    <a:shade val="75000"/>
                  </a:schemeClr>
                </a:solidFill>
              </a:defRPr>
            </a:lvl1pPr>
            <a:lvl2pPr marL="486417" indent="0" algn="ctr">
              <a:buNone/>
            </a:lvl2pPr>
            <a:lvl3pPr marL="972835" indent="0" algn="ctr">
              <a:buNone/>
            </a:lvl3pPr>
            <a:lvl4pPr marL="1459252" indent="0" algn="ctr">
              <a:buNone/>
            </a:lvl4pPr>
            <a:lvl5pPr marL="1945669" indent="0" algn="ctr">
              <a:buNone/>
            </a:lvl5pPr>
            <a:lvl6pPr marL="2432087" indent="0" algn="ctr">
              <a:buNone/>
            </a:lvl6pPr>
            <a:lvl7pPr marL="2918504" indent="0" algn="ctr">
              <a:buNone/>
            </a:lvl7pPr>
            <a:lvl8pPr marL="3404922" indent="0" algn="ctr">
              <a:buNone/>
            </a:lvl8pPr>
            <a:lvl9pPr marL="3891339" indent="0" algn="ctr">
              <a:buNone/>
            </a:lvl9pPr>
          </a:lstStyle>
          <a:p>
            <a:r>
              <a:rPr lang="ja-JP" altLang="en-US" smtClean="0"/>
              <a:t>マスタ サブタイトルの書式設定</a:t>
            </a:r>
            <a:endParaRPr lang="en-US"/>
          </a:p>
        </p:txBody>
      </p:sp>
      <p:sp>
        <p:nvSpPr>
          <p:cNvPr id="5" name="日付プレースホルダ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14"/>
          <p:cNvSpPr>
            <a:spLocks noGrp="1"/>
          </p:cNvSpPr>
          <p:nvPr>
            <p:ph type="sldNum" sz="quarter" idx="12"/>
          </p:nvPr>
        </p:nvSpPr>
        <p:spPr>
          <a:xfrm>
            <a:off x="8640811" y="12084473"/>
            <a:ext cx="797406" cy="46109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47ABE57-BDF9-4BA8-9CD8-5160DC1B77F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86002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88475B-8760-425A-AC43-816337DAF10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24975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200900" y="1025316"/>
            <a:ext cx="1920240" cy="10922847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80060" y="1025316"/>
            <a:ext cx="6560820" cy="10922847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393F6B0-E4C8-45AA-A727-42CE0BB4B43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95779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27" name="コンテンツ プレースホルダ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18"/>
          <p:cNvSpPr>
            <a:spLocks noGrp="1"/>
          </p:cNvSpPr>
          <p:nvPr>
            <p:ph type="ftr" sz="quarter" idx="11"/>
          </p:nvPr>
        </p:nvSpPr>
        <p:spPr>
          <a:xfrm>
            <a:off x="3760739" y="142240"/>
            <a:ext cx="3040111" cy="53932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15"/>
          <p:cNvSpPr>
            <a:spLocks noGrp="1"/>
          </p:cNvSpPr>
          <p:nvPr>
            <p:ph type="sldNum" sz="quarter" idx="12"/>
          </p:nvPr>
        </p:nvSpPr>
        <p:spPr>
          <a:xfrm>
            <a:off x="8640811" y="12084473"/>
            <a:ext cx="797406" cy="46109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A99C43A-B775-4E3C-B71F-81BDA1A03E1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74874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直線コネクタ 3"/>
          <p:cNvSpPr>
            <a:spLocks noChangeShapeType="1"/>
          </p:cNvSpPr>
          <p:nvPr/>
        </p:nvSpPr>
        <p:spPr bwMode="auto">
          <a:xfrm>
            <a:off x="540067" y="6430485"/>
            <a:ext cx="9061133" cy="444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7292" tIns="48646" rIns="97292" bIns="48646"/>
          <a:lstStyle/>
          <a:p>
            <a:pPr eaLnBrk="1" hangingPunct="1">
              <a:defRPr/>
            </a:pPr>
            <a:endParaRPr kumimoji="0" lang="en-US" sz="440"/>
          </a:p>
        </p:txBody>
      </p:sp>
      <p:sp>
        <p:nvSpPr>
          <p:cNvPr id="6" name="テキスト プレースホルダ 5"/>
          <p:cNvSpPr>
            <a:spLocks noGrp="1"/>
          </p:cNvSpPr>
          <p:nvPr>
            <p:ph type="body" idx="1"/>
          </p:nvPr>
        </p:nvSpPr>
        <p:spPr>
          <a:xfrm>
            <a:off x="400050" y="3129280"/>
            <a:ext cx="8881110" cy="2275840"/>
          </a:xfrm>
        </p:spPr>
        <p:txBody>
          <a:bodyPr anchor="b"/>
          <a:lstStyle>
            <a:lvl1pPr marL="0" indent="0" algn="r">
              <a:buNone/>
              <a:defRPr sz="2128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904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717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>
          <a:xfrm>
            <a:off x="189499" y="5501227"/>
            <a:ext cx="9121140" cy="2211673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5" name="日付プレースホルダ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フッター プレースホルダ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C9E27E2-045B-49BA-93FB-91BC07A75E8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324617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 19"/>
          <p:cNvSpPr>
            <a:spLocks noGrp="1"/>
          </p:cNvSpPr>
          <p:nvPr>
            <p:ph type="title"/>
          </p:nvPr>
        </p:nvSpPr>
        <p:spPr>
          <a:xfrm>
            <a:off x="316840" y="853440"/>
            <a:ext cx="9121140" cy="157033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14" name="コンテンツ プレースホルダ 13"/>
          <p:cNvSpPr>
            <a:spLocks noGrp="1"/>
          </p:cNvSpPr>
          <p:nvPr>
            <p:ph sz="half" idx="1"/>
          </p:nvPr>
        </p:nvSpPr>
        <p:spPr>
          <a:xfrm>
            <a:off x="320041" y="2987040"/>
            <a:ext cx="4400550" cy="8818880"/>
          </a:xfrm>
        </p:spPr>
        <p:txBody>
          <a:bodyPr/>
          <a:lstStyle>
            <a:lvl1pPr>
              <a:defRPr sz="2986"/>
            </a:lvl1pPr>
            <a:lvl2pPr>
              <a:defRPr sz="2538"/>
            </a:lvl2pPr>
            <a:lvl3pPr>
              <a:defRPr sz="2128"/>
            </a:lvl3pPr>
            <a:lvl4pPr>
              <a:defRPr sz="1904"/>
            </a:lvl4pPr>
            <a:lvl5pPr>
              <a:defRPr sz="1904"/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13" name="コンテンツ プレースホルダ 12"/>
          <p:cNvSpPr>
            <a:spLocks noGrp="1"/>
          </p:cNvSpPr>
          <p:nvPr>
            <p:ph sz="half" idx="2"/>
          </p:nvPr>
        </p:nvSpPr>
        <p:spPr>
          <a:xfrm>
            <a:off x="4880610" y="2987040"/>
            <a:ext cx="4560570" cy="8818880"/>
          </a:xfrm>
        </p:spPr>
        <p:txBody>
          <a:bodyPr/>
          <a:lstStyle>
            <a:lvl1pPr>
              <a:defRPr sz="2986"/>
            </a:lvl1pPr>
            <a:lvl2pPr>
              <a:defRPr sz="2538"/>
            </a:lvl2pPr>
            <a:lvl3pPr>
              <a:defRPr sz="2128"/>
            </a:lvl3pPr>
            <a:lvl4pPr>
              <a:defRPr sz="1904"/>
            </a:lvl4pPr>
            <a:lvl5pPr>
              <a:defRPr sz="1904"/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日付プレースホルダ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4AB181-DE2A-4042-83A1-47D4AEE6A58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50060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40067" y="11236961"/>
            <a:ext cx="9061133" cy="444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7292" tIns="48646" rIns="97292" bIns="48646"/>
          <a:lstStyle/>
          <a:p>
            <a:pPr eaLnBrk="1" hangingPunct="1">
              <a:defRPr/>
            </a:pPr>
            <a:endParaRPr kumimoji="0" lang="en-US" sz="440"/>
          </a:p>
        </p:txBody>
      </p:sp>
      <p:sp>
        <p:nvSpPr>
          <p:cNvPr id="29" name="タイトル 28"/>
          <p:cNvSpPr>
            <a:spLocks noGrp="1"/>
          </p:cNvSpPr>
          <p:nvPr>
            <p:ph type="title"/>
          </p:nvPr>
        </p:nvSpPr>
        <p:spPr>
          <a:xfrm>
            <a:off x="320040" y="10099040"/>
            <a:ext cx="9041130" cy="1647613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idx="1"/>
          </p:nvPr>
        </p:nvSpPr>
        <p:spPr>
          <a:xfrm>
            <a:off x="295517" y="1244600"/>
            <a:ext cx="4505084" cy="1194222"/>
          </a:xfrm>
        </p:spPr>
        <p:txBody>
          <a:bodyPr anchor="ctr"/>
          <a:lstStyle>
            <a:lvl1pPr marL="0" indent="0">
              <a:buNone/>
              <a:defRPr sz="1904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128" b="1"/>
            </a:lvl2pPr>
            <a:lvl3pPr>
              <a:buNone/>
              <a:defRPr sz="1904" b="1"/>
            </a:lvl3pPr>
            <a:lvl4pPr>
              <a:buNone/>
              <a:defRPr sz="1717" b="1"/>
            </a:lvl4pPr>
            <a:lvl5pPr>
              <a:buNone/>
              <a:defRPr sz="1717" b="1"/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25" name="テキスト プレースホルダ 24"/>
          <p:cNvSpPr>
            <a:spLocks noGrp="1"/>
          </p:cNvSpPr>
          <p:nvPr>
            <p:ph type="body" sz="half" idx="3"/>
          </p:nvPr>
        </p:nvSpPr>
        <p:spPr>
          <a:xfrm>
            <a:off x="4877277" y="1244600"/>
            <a:ext cx="4506853" cy="1194222"/>
          </a:xfrm>
        </p:spPr>
        <p:txBody>
          <a:bodyPr anchor="ctr"/>
          <a:lstStyle>
            <a:lvl1pPr marL="0" indent="0">
              <a:buNone/>
              <a:defRPr sz="1904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128" b="1"/>
            </a:lvl2pPr>
            <a:lvl3pPr>
              <a:buNone/>
              <a:defRPr sz="1904" b="1"/>
            </a:lvl3pPr>
            <a:lvl4pPr>
              <a:buNone/>
              <a:defRPr sz="1717" b="1"/>
            </a:lvl4pPr>
            <a:lvl5pPr>
              <a:buNone/>
              <a:defRPr sz="1717" b="1"/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295517" y="2456604"/>
            <a:ext cx="4505084" cy="7357958"/>
          </a:xfrm>
        </p:spPr>
        <p:txBody>
          <a:bodyPr/>
          <a:lstStyle>
            <a:lvl1pPr>
              <a:defRPr sz="2538"/>
            </a:lvl1pPr>
            <a:lvl2pPr>
              <a:defRPr sz="2128"/>
            </a:lvl2pPr>
            <a:lvl3pPr>
              <a:defRPr sz="1904"/>
            </a:lvl3pPr>
            <a:lvl4pPr>
              <a:defRPr sz="1717"/>
            </a:lvl4pPr>
            <a:lvl5pPr>
              <a:defRPr sz="1717"/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28" name="コンテンツ プレースホルダ 27"/>
          <p:cNvSpPr>
            <a:spLocks noGrp="1"/>
          </p:cNvSpPr>
          <p:nvPr>
            <p:ph sz="quarter" idx="4"/>
          </p:nvPr>
        </p:nvSpPr>
        <p:spPr>
          <a:xfrm>
            <a:off x="4881167" y="2456604"/>
            <a:ext cx="4502963" cy="7357958"/>
          </a:xfrm>
        </p:spPr>
        <p:txBody>
          <a:bodyPr/>
          <a:lstStyle>
            <a:lvl1pPr>
              <a:defRPr sz="2538"/>
            </a:lvl1pPr>
            <a:lvl2pPr>
              <a:defRPr sz="2128"/>
            </a:lvl2pPr>
            <a:lvl3pPr>
              <a:defRPr sz="1904"/>
            </a:lvl3pPr>
            <a:lvl4pPr>
              <a:defRPr sz="1717"/>
            </a:lvl4pPr>
            <a:lvl5pPr>
              <a:defRPr sz="1717"/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8" name="日付プレースホル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8640811" y="12090400"/>
            <a:ext cx="800100" cy="46109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2634114-C6EF-4D22-9238-82692EB7BA1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83140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タイトル 29"/>
          <p:cNvSpPr>
            <a:spLocks noGrp="1"/>
          </p:cNvSpPr>
          <p:nvPr>
            <p:ph type="title"/>
          </p:nvPr>
        </p:nvSpPr>
        <p:spPr>
          <a:xfrm>
            <a:off x="316840" y="853440"/>
            <a:ext cx="9121140" cy="157033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日付プレースホルダ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9F76DA-2F20-4FDA-9B70-66EB4513FE5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96645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2B478B9-6F0F-43B4-9FEF-A82AAC9A722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72217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直線コネクタ 4"/>
          <p:cNvSpPr>
            <a:spLocks noChangeShapeType="1"/>
          </p:cNvSpPr>
          <p:nvPr/>
        </p:nvSpPr>
        <p:spPr bwMode="auto">
          <a:xfrm>
            <a:off x="540067" y="10918353"/>
            <a:ext cx="9061133" cy="444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7292" tIns="48646" rIns="97292" bIns="48646"/>
          <a:lstStyle/>
          <a:p>
            <a:pPr eaLnBrk="1" hangingPunct="1">
              <a:defRPr/>
            </a:pPr>
            <a:endParaRPr kumimoji="0" lang="en-US" sz="440"/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>
          <a:xfrm>
            <a:off x="480061" y="10241280"/>
            <a:ext cx="8881110" cy="971973"/>
          </a:xfrm>
        </p:spPr>
        <p:txBody>
          <a:bodyPr/>
          <a:lstStyle>
            <a:lvl1pPr algn="l">
              <a:buNone/>
              <a:defRPr sz="2128" b="1"/>
            </a:lvl1pPr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26" name="テキスト プレースホルダ 25"/>
          <p:cNvSpPr>
            <a:spLocks noGrp="1"/>
          </p:cNvSpPr>
          <p:nvPr>
            <p:ph type="body" idx="2"/>
          </p:nvPr>
        </p:nvSpPr>
        <p:spPr>
          <a:xfrm>
            <a:off x="480061" y="1137920"/>
            <a:ext cx="3158728" cy="8961120"/>
          </a:xfrm>
        </p:spPr>
        <p:txBody>
          <a:bodyPr/>
          <a:lstStyle>
            <a:lvl1pPr marL="0" indent="0">
              <a:buNone/>
              <a:defRPr sz="1493"/>
            </a:lvl1pPr>
            <a:lvl2pPr>
              <a:buNone/>
              <a:defRPr sz="1269"/>
            </a:lvl2pPr>
            <a:lvl3pPr>
              <a:buNone/>
              <a:defRPr sz="1083"/>
            </a:lvl3pPr>
            <a:lvl4pPr>
              <a:buNone/>
              <a:defRPr sz="971"/>
            </a:lvl4pPr>
            <a:lvl5pPr>
              <a:buNone/>
              <a:defRPr sz="971"/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14" name="コンテンツ プレースホルダ 13"/>
          <p:cNvSpPr>
            <a:spLocks noGrp="1"/>
          </p:cNvSpPr>
          <p:nvPr>
            <p:ph sz="half" idx="1"/>
          </p:nvPr>
        </p:nvSpPr>
        <p:spPr>
          <a:xfrm>
            <a:off x="3753803" y="1137920"/>
            <a:ext cx="5607367" cy="8961120"/>
          </a:xfrm>
        </p:spPr>
        <p:txBody>
          <a:bodyPr/>
          <a:lstStyle>
            <a:lvl1pPr>
              <a:defRPr sz="3397"/>
            </a:lvl1pPr>
            <a:lvl2pPr>
              <a:defRPr sz="2986"/>
            </a:lvl2pPr>
            <a:lvl3pPr>
              <a:defRPr sz="2538"/>
            </a:lvl3pPr>
            <a:lvl4pPr>
              <a:defRPr sz="2128"/>
            </a:lvl4pPr>
            <a:lvl5pPr>
              <a:defRPr sz="2128"/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6" name="日付プレースホルダ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フッター プレースホルダ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65F4F3E-8903-4CA9-B1A3-DBD525FCBBB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8628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図プレースホルダ 12"/>
          <p:cNvSpPr>
            <a:spLocks noGrp="1"/>
          </p:cNvSpPr>
          <p:nvPr>
            <p:ph type="pic" idx="1"/>
          </p:nvPr>
        </p:nvSpPr>
        <p:spPr>
          <a:xfrm>
            <a:off x="3680460" y="1151050"/>
            <a:ext cx="5280660" cy="682752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397"/>
            </a:lvl1pPr>
          </a:lstStyle>
          <a:p>
            <a:pPr lvl="0"/>
            <a:r>
              <a:rPr lang="ja-JP" altLang="en-US" noProof="0" smtClean="0"/>
              <a:t>アイコンをクリックして図を追加</a:t>
            </a:r>
            <a:endParaRPr lang="en-US" noProof="0" dirty="0"/>
          </a:p>
        </p:txBody>
      </p:sp>
      <p:sp>
        <p:nvSpPr>
          <p:cNvPr id="17" name="タイトル 16"/>
          <p:cNvSpPr>
            <a:spLocks noGrp="1"/>
          </p:cNvSpPr>
          <p:nvPr>
            <p:ph type="title"/>
          </p:nvPr>
        </p:nvSpPr>
        <p:spPr>
          <a:xfrm>
            <a:off x="400050" y="9321685"/>
            <a:ext cx="6160770" cy="974938"/>
          </a:xfrm>
        </p:spPr>
        <p:txBody>
          <a:bodyPr/>
          <a:lstStyle>
            <a:lvl1pPr algn="l">
              <a:buNone/>
              <a:defRPr sz="2128" b="1"/>
            </a:lvl1pPr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26" name="テキスト プレースホルダ 25"/>
          <p:cNvSpPr>
            <a:spLocks noGrp="1"/>
          </p:cNvSpPr>
          <p:nvPr>
            <p:ph type="body" sz="half" idx="2"/>
          </p:nvPr>
        </p:nvSpPr>
        <p:spPr>
          <a:xfrm>
            <a:off x="400050" y="10328674"/>
            <a:ext cx="6160770" cy="1434253"/>
          </a:xfrm>
        </p:spPr>
        <p:txBody>
          <a:bodyPr lIns="312725" tIns="0"/>
          <a:lstStyle>
            <a:lvl1pPr marL="0" indent="0">
              <a:buNone/>
              <a:defRPr sz="1493"/>
            </a:lvl1pPr>
            <a:lvl2pPr>
              <a:defRPr sz="1269"/>
            </a:lvl2pPr>
            <a:lvl3pPr>
              <a:defRPr sz="1083"/>
            </a:lvl3pPr>
            <a:lvl4pPr>
              <a:defRPr sz="971"/>
            </a:lvl4pPr>
            <a:lvl5pPr>
              <a:defRPr sz="971"/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97B6B0B-7028-40B2-988A-4A6AF668E11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97724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40067" y="1961677"/>
            <a:ext cx="9061133" cy="444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7292" tIns="48646" rIns="97292" bIns="48646"/>
          <a:lstStyle/>
          <a:p>
            <a:pPr eaLnBrk="1" hangingPunct="1">
              <a:defRPr/>
            </a:pPr>
            <a:endParaRPr kumimoji="0" lang="en-US" sz="440"/>
          </a:p>
        </p:txBody>
      </p:sp>
      <p:sp>
        <p:nvSpPr>
          <p:cNvPr id="1029" name="テキスト プレースホルダ 7"/>
          <p:cNvSpPr>
            <a:spLocks noGrp="1"/>
          </p:cNvSpPr>
          <p:nvPr>
            <p:ph type="body" idx="1"/>
          </p:nvPr>
        </p:nvSpPr>
        <p:spPr bwMode="auto">
          <a:xfrm>
            <a:off x="320579" y="2901104"/>
            <a:ext cx="9120332" cy="8448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60604" tIns="130302" rIns="260604" bIns="13030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altLang="ja-JP" smtClean="0"/>
          </a:p>
        </p:txBody>
      </p:sp>
      <p:sp>
        <p:nvSpPr>
          <p:cNvPr id="11" name="日付プレースホルダ 10"/>
          <p:cNvSpPr>
            <a:spLocks noGrp="1"/>
          </p:cNvSpPr>
          <p:nvPr>
            <p:ph type="dt" sz="half" idx="2"/>
          </p:nvPr>
        </p:nvSpPr>
        <p:spPr>
          <a:xfrm>
            <a:off x="6800850" y="142240"/>
            <a:ext cx="2640061" cy="539327"/>
          </a:xfrm>
          <a:prstGeom prst="rect">
            <a:avLst/>
          </a:prstGeom>
        </p:spPr>
        <p:txBody>
          <a:bodyPr vert="horz" lIns="260604" tIns="130302" rIns="260604" bIns="130302"/>
          <a:lstStyle>
            <a:lvl1pPr algn="l" eaLnBrk="1" latinLnBrk="0" hangingPunct="1">
              <a:defRPr kumimoji="0" sz="1269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8" name="フッター プレースホルダ 27"/>
          <p:cNvSpPr>
            <a:spLocks noGrp="1"/>
          </p:cNvSpPr>
          <p:nvPr>
            <p:ph type="ftr" sz="quarter" idx="3"/>
          </p:nvPr>
        </p:nvSpPr>
        <p:spPr>
          <a:xfrm>
            <a:off x="3279872" y="142240"/>
            <a:ext cx="3520979" cy="539327"/>
          </a:xfrm>
          <a:prstGeom prst="rect">
            <a:avLst/>
          </a:prstGeom>
        </p:spPr>
        <p:txBody>
          <a:bodyPr vert="horz" lIns="260604" tIns="130302" rIns="260604" bIns="130302"/>
          <a:lstStyle>
            <a:lvl1pPr algn="r" eaLnBrk="1" latinLnBrk="0" hangingPunct="1">
              <a:defRPr kumimoji="0" sz="1269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4"/>
          </p:nvPr>
        </p:nvSpPr>
        <p:spPr>
          <a:xfrm>
            <a:off x="8640811" y="12090400"/>
            <a:ext cx="800100" cy="456353"/>
          </a:xfrm>
          <a:prstGeom prst="rect">
            <a:avLst/>
          </a:prstGeom>
        </p:spPr>
        <p:txBody>
          <a:bodyPr vert="horz" wrap="square" lIns="260604" tIns="130302" rIns="260604" bIns="13030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69" smtClean="0">
                <a:solidFill>
                  <a:srgbClr val="D38E27"/>
                </a:solidFill>
              </a:defRPr>
            </a:lvl1pPr>
          </a:lstStyle>
          <a:p>
            <a:pPr>
              <a:defRPr/>
            </a:pPr>
            <a:fld id="{D0AA6871-35A5-46D9-9AA3-DAC19E540AF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" name="タイトル プレースホルダ 9"/>
          <p:cNvSpPr>
            <a:spLocks noGrp="1"/>
          </p:cNvSpPr>
          <p:nvPr>
            <p:ph type="title"/>
          </p:nvPr>
        </p:nvSpPr>
        <p:spPr>
          <a:xfrm>
            <a:off x="320579" y="853440"/>
            <a:ext cx="9120332" cy="1564640"/>
          </a:xfrm>
          <a:prstGeom prst="rect">
            <a:avLst/>
          </a:prstGeom>
        </p:spPr>
        <p:txBody>
          <a:bodyPr vert="horz" lIns="260604" tIns="130302" rIns="260604" bIns="130302" anchor="ctr">
            <a:normAutofit/>
          </a:bodyPr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540067" y="1961677"/>
            <a:ext cx="9061133" cy="444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7292" tIns="48646" rIns="97292" bIns="48646"/>
          <a:lstStyle/>
          <a:p>
            <a:pPr eaLnBrk="1" hangingPunct="1">
              <a:defRPr/>
            </a:pPr>
            <a:endParaRPr kumimoji="0" lang="en-US" sz="440"/>
          </a:p>
        </p:txBody>
      </p:sp>
      <p:sp>
        <p:nvSpPr>
          <p:cNvPr id="12" name="直線コネクタ 11"/>
          <p:cNvSpPr>
            <a:spLocks noChangeShapeType="1"/>
          </p:cNvSpPr>
          <p:nvPr/>
        </p:nvSpPr>
        <p:spPr bwMode="auto">
          <a:xfrm>
            <a:off x="540067" y="1974908"/>
            <a:ext cx="9061133" cy="444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7292" tIns="48646" rIns="97292" bIns="48646"/>
          <a:lstStyle/>
          <a:p>
            <a:pPr eaLnBrk="1" hangingPunct="1">
              <a:defRPr/>
            </a:pPr>
            <a:endParaRPr kumimoji="0" lang="en-US" sz="44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74" r:id="rId2"/>
    <p:sldLayoutId id="2147483875" r:id="rId3"/>
    <p:sldLayoutId id="2147483870" r:id="rId4"/>
    <p:sldLayoutId id="2147483876" r:id="rId5"/>
    <p:sldLayoutId id="2147483871" r:id="rId6"/>
    <p:sldLayoutId id="2147483877" r:id="rId7"/>
    <p:sldLayoutId id="2147483878" r:id="rId8"/>
    <p:sldLayoutId id="2147483879" r:id="rId9"/>
    <p:sldLayoutId id="2147483872" r:id="rId10"/>
    <p:sldLayoutId id="214748388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845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845">
          <a:solidFill>
            <a:schemeClr val="tx2"/>
          </a:solidFill>
          <a:latin typeface="Franklin Gothic Medium" pitchFamily="34" charset="0"/>
          <a:ea typeface="HG創英角ｺﾞｼｯｸUB" pitchFamily="4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845">
          <a:solidFill>
            <a:schemeClr val="tx2"/>
          </a:solidFill>
          <a:latin typeface="Franklin Gothic Medium" pitchFamily="34" charset="0"/>
          <a:ea typeface="HG創英角ｺﾞｼｯｸUB" pitchFamily="4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845">
          <a:solidFill>
            <a:schemeClr val="tx2"/>
          </a:solidFill>
          <a:latin typeface="Franklin Gothic Medium" pitchFamily="34" charset="0"/>
          <a:ea typeface="HG創英角ｺﾞｼｯｸUB" pitchFamily="4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845">
          <a:solidFill>
            <a:schemeClr val="tx2"/>
          </a:solidFill>
          <a:latin typeface="Franklin Gothic Medium" pitchFamily="34" charset="0"/>
          <a:ea typeface="HG創英角ｺﾞｼｯｸUB" pitchFamily="49" charset="-128"/>
        </a:defRPr>
      </a:lvl5pPr>
      <a:lvl6pPr marL="170673" algn="l" rtl="0" fontAlgn="base">
        <a:spcBef>
          <a:spcPct val="0"/>
        </a:spcBef>
        <a:spcAft>
          <a:spcPct val="0"/>
        </a:spcAft>
        <a:defRPr kumimoji="1" sz="3845">
          <a:solidFill>
            <a:schemeClr val="tx2"/>
          </a:solidFill>
          <a:latin typeface="Franklin Gothic Medium" pitchFamily="34" charset="0"/>
          <a:ea typeface="HG創英角ｺﾞｼｯｸUB" pitchFamily="49" charset="-128"/>
        </a:defRPr>
      </a:lvl6pPr>
      <a:lvl7pPr marL="341346" algn="l" rtl="0" fontAlgn="base">
        <a:spcBef>
          <a:spcPct val="0"/>
        </a:spcBef>
        <a:spcAft>
          <a:spcPct val="0"/>
        </a:spcAft>
        <a:defRPr kumimoji="1" sz="3845">
          <a:solidFill>
            <a:schemeClr val="tx2"/>
          </a:solidFill>
          <a:latin typeface="Franklin Gothic Medium" pitchFamily="34" charset="0"/>
          <a:ea typeface="HG創英角ｺﾞｼｯｸUB" pitchFamily="49" charset="-128"/>
        </a:defRPr>
      </a:lvl7pPr>
      <a:lvl8pPr marL="512018" algn="l" rtl="0" fontAlgn="base">
        <a:spcBef>
          <a:spcPct val="0"/>
        </a:spcBef>
        <a:spcAft>
          <a:spcPct val="0"/>
        </a:spcAft>
        <a:defRPr kumimoji="1" sz="3845">
          <a:solidFill>
            <a:schemeClr val="tx2"/>
          </a:solidFill>
          <a:latin typeface="Franklin Gothic Medium" pitchFamily="34" charset="0"/>
          <a:ea typeface="HG創英角ｺﾞｼｯｸUB" pitchFamily="49" charset="-128"/>
        </a:defRPr>
      </a:lvl8pPr>
      <a:lvl9pPr marL="682691" algn="l" rtl="0" fontAlgn="base">
        <a:spcBef>
          <a:spcPct val="0"/>
        </a:spcBef>
        <a:spcAft>
          <a:spcPct val="0"/>
        </a:spcAft>
        <a:defRPr kumimoji="1" sz="3845">
          <a:solidFill>
            <a:schemeClr val="tx2"/>
          </a:solidFill>
          <a:latin typeface="Franklin Gothic Medium" pitchFamily="34" charset="0"/>
          <a:ea typeface="HG創英角ｺﾞｼｯｸUB" pitchFamily="49" charset="-128"/>
        </a:defRPr>
      </a:lvl9pPr>
    </p:titleStyle>
    <p:bodyStyle>
      <a:lvl1pPr marL="364458" indent="-36445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"/>
        <a:defRPr kumimoji="1" sz="3397" kern="1200">
          <a:solidFill>
            <a:schemeClr val="tx2"/>
          </a:solidFill>
          <a:latin typeface="+mn-lt"/>
          <a:ea typeface="+mn-ea"/>
          <a:cs typeface="+mn-cs"/>
        </a:defRPr>
      </a:lvl1pPr>
      <a:lvl2pPr marL="789954" indent="-304011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"/>
        <a:defRPr kumimoji="1" sz="2986" kern="1200">
          <a:solidFill>
            <a:schemeClr val="tx2"/>
          </a:solidFill>
          <a:latin typeface="+mn-lt"/>
          <a:ea typeface="+mn-ea"/>
          <a:cs typeface="+mn-cs"/>
        </a:defRPr>
      </a:lvl2pPr>
      <a:lvl3pPr marL="1216043" indent="-242972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"/>
        <a:defRPr kumimoji="1" sz="2538" kern="1200">
          <a:solidFill>
            <a:schemeClr val="tx2"/>
          </a:solidFill>
          <a:latin typeface="+mn-lt"/>
          <a:ea typeface="+mn-ea"/>
          <a:cs typeface="+mn-cs"/>
        </a:defRPr>
      </a:lvl3pPr>
      <a:lvl4pPr marL="1701987" indent="-242972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"/>
        <a:defRPr kumimoji="1" sz="2128" kern="1200">
          <a:solidFill>
            <a:schemeClr val="tx2"/>
          </a:solidFill>
          <a:latin typeface="+mn-lt"/>
          <a:ea typeface="+mn-ea"/>
          <a:cs typeface="+mn-cs"/>
        </a:defRPr>
      </a:lvl4pPr>
      <a:lvl5pPr marL="2188523" indent="-242972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anose="05020102010507070707" pitchFamily="18" charset="2"/>
        <a:buChar char=""/>
        <a:defRPr kumimoji="1" sz="1904" kern="1200">
          <a:solidFill>
            <a:schemeClr val="tx2"/>
          </a:solidFill>
          <a:latin typeface="+mn-lt"/>
          <a:ea typeface="+mn-ea"/>
          <a:cs typeface="+mn-cs"/>
        </a:defRPr>
      </a:lvl5pPr>
      <a:lvl6pPr marL="2675296" indent="-243209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1" sz="1904" kern="1200">
          <a:solidFill>
            <a:schemeClr val="tx2"/>
          </a:solidFill>
          <a:latin typeface="+mn-lt"/>
          <a:ea typeface="+mn-ea"/>
          <a:cs typeface="+mn-cs"/>
        </a:defRPr>
      </a:lvl6pPr>
      <a:lvl7pPr marL="3161713" indent="-243209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1" sz="1717" kern="1200">
          <a:solidFill>
            <a:schemeClr val="tx2"/>
          </a:solidFill>
          <a:latin typeface="+mn-lt"/>
          <a:ea typeface="+mn-ea"/>
          <a:cs typeface="+mn-cs"/>
        </a:defRPr>
      </a:lvl7pPr>
      <a:lvl8pPr marL="3648130" indent="-243209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1" sz="1717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34548" indent="-243209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1" sz="1493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86417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72835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459252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945669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432087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918504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404922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891339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6.jpeg"/><Relationship Id="rId7" Type="http://schemas.openxmlformats.org/officeDocument/2006/relationships/image" Target="../media/image10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grayscl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8694" y="8149856"/>
            <a:ext cx="4970547" cy="37262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テキスト ボックス 4"/>
          <p:cNvSpPr txBox="1"/>
          <p:nvPr/>
        </p:nvSpPr>
        <p:spPr>
          <a:xfrm>
            <a:off x="812595" y="452107"/>
            <a:ext cx="7998395" cy="1938992"/>
          </a:xfrm>
          <a:prstGeom prst="rect">
            <a:avLst/>
          </a:prstGeom>
          <a:noFill/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txBody>
          <a:bodyPr wrap="square" rtlCol="0">
            <a:prstTxWarp prst="textPlain">
              <a:avLst/>
            </a:prstTxWarp>
            <a:spAutoFit/>
          </a:bodyPr>
          <a:lstStyle/>
          <a:p>
            <a:pPr eaLnBrk="1" hangingPunct="1">
              <a:defRPr/>
            </a:pPr>
            <a:r>
              <a:rPr lang="ja-JP" altLang="en-US" sz="6000" kern="10" dirty="0" smtClean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HG創英角ﾎﾟｯﾌﾟ体"/>
                <a:ea typeface="HG創英角ﾎﾟｯﾌﾟ体"/>
              </a:rPr>
              <a:t>一響館</a:t>
            </a:r>
            <a:r>
              <a:rPr lang="ja-JP" altLang="en-US" sz="6000" kern="10" dirty="0" smtClean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blurRad="50800" dist="50800" dir="5400000" algn="ctr" rotWithShape="0">
                    <a:srgbClr val="003300"/>
                  </a:outerShdw>
                </a:effectLst>
                <a:latin typeface="HG創英角ﾎﾟｯﾌﾟ体"/>
                <a:ea typeface="HG創英角ﾎﾟｯﾌﾟ体"/>
              </a:rPr>
              <a:t>「赤侍」</a:t>
            </a:r>
            <a:r>
              <a:rPr lang="ja-JP" altLang="en-US" sz="6000" kern="10" dirty="0" smtClean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HG創英角ﾎﾟｯﾌﾟ体"/>
                <a:ea typeface="HG創英角ﾎﾟｯﾌﾟ体"/>
              </a:rPr>
              <a:t>演奏会</a:t>
            </a:r>
            <a:endParaRPr lang="en-US" altLang="ja-JP" sz="6000" kern="10" dirty="0">
              <a:ln w="9525">
                <a:noFill/>
                <a:round/>
                <a:headEnd/>
                <a:tailEnd/>
              </a:ln>
              <a:solidFill>
                <a:srgbClr val="FF0000"/>
              </a:solidFill>
              <a:effectLst>
                <a:outerShdw blurRad="50800" dist="50800" dir="5400000" algn="ctr" rotWithShape="0">
                  <a:schemeClr val="tx1"/>
                </a:outerShdw>
              </a:effectLst>
              <a:latin typeface="HG創英角ﾎﾟｯﾌﾟ体"/>
              <a:ea typeface="HG創英角ﾎﾟｯﾌﾟ体"/>
            </a:endParaRPr>
          </a:p>
        </p:txBody>
      </p:sp>
      <p:sp>
        <p:nvSpPr>
          <p:cNvPr id="26" name="WordArt 1143"/>
          <p:cNvSpPr>
            <a:spLocks noChangeArrowheads="1" noChangeShapeType="1" noTextEdit="1"/>
          </p:cNvSpPr>
          <p:nvPr/>
        </p:nvSpPr>
        <p:spPr bwMode="auto">
          <a:xfrm rot="5400000">
            <a:off x="1363828" y="4359268"/>
            <a:ext cx="9516576" cy="1502299"/>
          </a:xfrm>
          <a:prstGeom prst="rect">
            <a:avLst/>
          </a:prstGeom>
          <a:noFill/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1" hangingPunct="1">
              <a:defRPr/>
            </a:pPr>
            <a:endParaRPr lang="ja-JP" altLang="en-US" sz="1344" kern="10" dirty="0">
              <a:ln w="9525">
                <a:noFill/>
                <a:round/>
                <a:headEnd/>
                <a:tailEnd/>
              </a:ln>
              <a:solidFill>
                <a:schemeClr val="bg1"/>
              </a:solidFill>
              <a:latin typeface="HG創英角ﾎﾟｯﾌﾟ体"/>
              <a:ea typeface="HG創英角ﾎﾟｯﾌﾟ体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15991" y="2496306"/>
            <a:ext cx="926391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kern="10" dirty="0" smtClean="0">
                <a:ln w="9525">
                  <a:noFill/>
                  <a:round/>
                  <a:headEnd/>
                  <a:tailEnd/>
                </a:ln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♪日時：</a:t>
            </a:r>
            <a:r>
              <a:rPr lang="ja-JP" altLang="en-US" sz="4400" kern="10" smtClean="0">
                <a:ln w="9525">
                  <a:noFill/>
                  <a:round/>
                  <a:headEnd/>
                  <a:tailEnd/>
                </a:ln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５月１２日（日）</a:t>
            </a:r>
            <a:endParaRPr lang="en-US" altLang="ja-JP" sz="4400" kern="10" dirty="0">
              <a:ln w="9525">
                <a:noFill/>
                <a:round/>
                <a:headEnd/>
                <a:tailEnd/>
              </a:ln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pPr algn="ctr"/>
            <a:r>
              <a:rPr lang="ja-JP" altLang="en-US" sz="4400" kern="10" dirty="0">
                <a:ln w="9525">
                  <a:noFill/>
                  <a:round/>
                  <a:headEnd/>
                  <a:tailEnd/>
                </a:ln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　　１１：００</a:t>
            </a:r>
            <a:r>
              <a:rPr lang="ja-JP" altLang="en-US" sz="4400" kern="10" dirty="0" smtClean="0">
                <a:ln w="9525">
                  <a:noFill/>
                  <a:round/>
                  <a:headEnd/>
                  <a:tailEnd/>
                </a:ln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～１１：３０</a:t>
            </a:r>
            <a:endParaRPr lang="en-US" altLang="ja-JP" sz="4400" kern="10" dirty="0">
              <a:ln w="9525">
                <a:noFill/>
                <a:round/>
                <a:headEnd/>
                <a:tailEnd/>
              </a:ln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9" name="円形吹き出し 8"/>
          <p:cNvSpPr/>
          <p:nvPr/>
        </p:nvSpPr>
        <p:spPr>
          <a:xfrm>
            <a:off x="2759474" y="7171856"/>
            <a:ext cx="4464494" cy="1578321"/>
          </a:xfrm>
          <a:prstGeom prst="wedgeEllipseCallout">
            <a:avLst>
              <a:gd name="adj1" fmla="val 19640"/>
              <a:gd name="adj2" fmla="val 12343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44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992493" y="7708030"/>
            <a:ext cx="3961168" cy="5059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688" kern="10" dirty="0" smtClean="0">
                <a:ln w="9525">
                  <a:noFill/>
                  <a:round/>
                  <a:headEnd/>
                  <a:tailEnd/>
                </a:ln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ぜひ</a:t>
            </a:r>
            <a:r>
              <a:rPr lang="ja-JP" altLang="en-US" sz="2688" kern="10" dirty="0">
                <a:ln w="9525">
                  <a:noFill/>
                  <a:round/>
                  <a:headEnd/>
                  <a:tailEnd/>
                </a:ln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、お越しください☆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15857" y="4492620"/>
            <a:ext cx="707168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kern="10" dirty="0" smtClean="0">
                <a:ln w="9525">
                  <a:noFill/>
                  <a:round/>
                  <a:headEnd/>
                  <a:tailEnd/>
                </a:ln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♪場所</a:t>
            </a:r>
            <a:r>
              <a:rPr lang="ja-JP" altLang="en-US" sz="4400" kern="10" dirty="0">
                <a:ln w="9525">
                  <a:noFill/>
                  <a:round/>
                  <a:headEnd/>
                  <a:tailEnd/>
                </a:ln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：と</a:t>
            </a:r>
            <a:r>
              <a:rPr lang="ja-JP" altLang="en-US" sz="4400" kern="10" dirty="0" err="1">
                <a:ln w="9525">
                  <a:noFill/>
                  <a:round/>
                  <a:headEnd/>
                  <a:tailEnd/>
                </a:ln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さのさ</a:t>
            </a:r>
            <a:r>
              <a:rPr lang="ja-JP" altLang="en-US" sz="4400" kern="10" dirty="0">
                <a:ln w="9525">
                  <a:noFill/>
                  <a:round/>
                  <a:headEnd/>
                  <a:tailEnd/>
                </a:ln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と</a:t>
            </a:r>
            <a:endParaRPr lang="en-US" altLang="ja-JP" sz="4400" kern="10" dirty="0">
              <a:ln w="9525">
                <a:noFill/>
                <a:round/>
                <a:headEnd/>
                <a:tailEnd/>
              </a:ln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pPr algn="ctr"/>
            <a:r>
              <a:rPr lang="ja-JP" altLang="en-US" sz="4400" kern="10" dirty="0">
                <a:ln w="9525">
                  <a:noFill/>
                  <a:round/>
                  <a:headEnd/>
                  <a:tailEnd/>
                </a:ln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　</a:t>
            </a:r>
            <a:r>
              <a:rPr lang="ja-JP" altLang="en-US" sz="1400" kern="10" dirty="0">
                <a:ln w="9525">
                  <a:noFill/>
                  <a:round/>
                  <a:headEnd/>
                  <a:tailEnd/>
                </a:ln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</a:t>
            </a:r>
            <a:r>
              <a:rPr lang="ja-JP" altLang="en-US" sz="1400" kern="10" dirty="0" smtClean="0">
                <a:ln w="9525">
                  <a:noFill/>
                  <a:round/>
                  <a:headEnd/>
                  <a:tailEnd/>
                </a:ln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</a:t>
            </a:r>
            <a:r>
              <a:rPr lang="ja-JP" altLang="en-US" sz="4400" kern="10" dirty="0" err="1" smtClean="0">
                <a:ln w="9525">
                  <a:noFill/>
                  <a:round/>
                  <a:headEnd/>
                  <a:tailEnd/>
                </a:ln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ぽけっとぱ</a:t>
            </a:r>
            <a:r>
              <a:rPr lang="ja-JP" altLang="en-US" sz="4400" kern="10" dirty="0" smtClean="0">
                <a:ln w="9525">
                  <a:noFill/>
                  <a:round/>
                  <a:headEnd/>
                  <a:tailEnd/>
                </a:ln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ー</a:t>
            </a:r>
            <a:r>
              <a:rPr lang="ja-JP" altLang="en-US" sz="4400" kern="10" dirty="0" err="1" smtClean="0">
                <a:ln w="9525">
                  <a:noFill/>
                  <a:round/>
                  <a:headEnd/>
                  <a:tailEnd/>
                </a:ln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く</a:t>
            </a:r>
            <a:endParaRPr lang="ja-JP" altLang="en-US" sz="4400" kern="10" dirty="0">
              <a:ln w="9525">
                <a:noFill/>
                <a:round/>
                <a:headEnd/>
                <a:tailEnd/>
              </a:ln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7957" y="12333390"/>
            <a:ext cx="3084839" cy="398656"/>
          </a:xfrm>
          <a:prstGeom prst="rect">
            <a:avLst/>
          </a:prstGeom>
        </p:spPr>
      </p:pic>
      <p:sp>
        <p:nvSpPr>
          <p:cNvPr id="19" name="テキスト ボックス 18"/>
          <p:cNvSpPr txBox="1"/>
          <p:nvPr/>
        </p:nvSpPr>
        <p:spPr>
          <a:xfrm>
            <a:off x="443888" y="7357784"/>
            <a:ext cx="23431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kern="10" dirty="0" smtClean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※</a:t>
            </a:r>
            <a:r>
              <a:rPr lang="ja-JP" altLang="en-US" sz="2800" kern="10" dirty="0" smtClean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雨天中止</a:t>
            </a:r>
            <a:endParaRPr lang="en-US" altLang="ja-JP" sz="2800" kern="10" dirty="0">
              <a:ln w="9525">
                <a:noFill/>
                <a:round/>
                <a:headEnd/>
                <a:tailEnd/>
              </a:ln>
              <a:solidFill>
                <a:srgbClr val="FF000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grpSp>
        <p:nvGrpSpPr>
          <p:cNvPr id="14" name="グループ化 13"/>
          <p:cNvGrpSpPr/>
          <p:nvPr/>
        </p:nvGrpSpPr>
        <p:grpSpPr>
          <a:xfrm>
            <a:off x="286470" y="8403854"/>
            <a:ext cx="4475406" cy="3564443"/>
            <a:chOff x="3772945" y="8940032"/>
            <a:chExt cx="5363272" cy="3238500"/>
          </a:xfrm>
        </p:grpSpPr>
        <p:pic>
          <p:nvPicPr>
            <p:cNvPr id="2" name="図 1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26217" y="8940032"/>
              <a:ext cx="3810000" cy="3238500"/>
            </a:xfrm>
            <a:prstGeom prst="rect">
              <a:avLst/>
            </a:prstGeom>
          </p:spPr>
        </p:pic>
        <p:cxnSp>
          <p:nvCxnSpPr>
            <p:cNvPr id="8" name="直線コネクタ 7"/>
            <p:cNvCxnSpPr/>
            <p:nvPr/>
          </p:nvCxnSpPr>
          <p:spPr>
            <a:xfrm flipH="1" flipV="1">
              <a:off x="3772945" y="9229401"/>
              <a:ext cx="1493209" cy="549605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コネクタ 19"/>
            <p:cNvCxnSpPr/>
            <p:nvPr/>
          </p:nvCxnSpPr>
          <p:spPr>
            <a:xfrm flipH="1">
              <a:off x="3772945" y="11030372"/>
              <a:ext cx="1493209" cy="72509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4" name="図 2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214193">
            <a:off x="394546" y="10619061"/>
            <a:ext cx="835994" cy="527721"/>
          </a:xfrm>
          <a:prstGeom prst="rect">
            <a:avLst/>
          </a:prstGeom>
        </p:spPr>
      </p:pic>
      <p:pic>
        <p:nvPicPr>
          <p:cNvPr id="25" name="図 2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469" y="9639767"/>
            <a:ext cx="736720" cy="538171"/>
          </a:xfrm>
          <a:prstGeom prst="rect">
            <a:avLst/>
          </a:prstGeom>
        </p:spPr>
      </p:pic>
      <p:sp>
        <p:nvSpPr>
          <p:cNvPr id="17" name="テキスト ボックス 16"/>
          <p:cNvSpPr txBox="1"/>
          <p:nvPr/>
        </p:nvSpPr>
        <p:spPr>
          <a:xfrm>
            <a:off x="719974" y="6407540"/>
            <a:ext cx="9383429" cy="646331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tx1"/>
            </a:outerShdw>
          </a:effectLst>
        </p:spPr>
        <p:txBody>
          <a:bodyPr wrap="square" rtlCol="0">
            <a:spAutoFit/>
          </a:bodyPr>
          <a:lstStyle/>
          <a:p>
            <a:r>
              <a:rPr lang="ja-JP" altLang="en-US" sz="3600" kern="10" dirty="0" smtClean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子ども達による力強い太鼓の演奏です♪</a:t>
            </a:r>
            <a:endParaRPr lang="en-US" altLang="ja-JP" sz="3600" kern="10" dirty="0">
              <a:ln w="9525">
                <a:noFill/>
                <a:round/>
                <a:headEnd/>
                <a:tailEnd/>
              </a:ln>
              <a:solidFill>
                <a:srgbClr val="FF000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grpSp>
        <p:nvGrpSpPr>
          <p:cNvPr id="22" name="グループ化 21"/>
          <p:cNvGrpSpPr/>
          <p:nvPr/>
        </p:nvGrpSpPr>
        <p:grpSpPr>
          <a:xfrm>
            <a:off x="6689288" y="3943127"/>
            <a:ext cx="2834320" cy="2439469"/>
            <a:chOff x="6802928" y="3987785"/>
            <a:chExt cx="2772261" cy="2498340"/>
          </a:xfrm>
        </p:grpSpPr>
        <p:pic>
          <p:nvPicPr>
            <p:cNvPr id="23" name="図 22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6802928" y="3987785"/>
              <a:ext cx="2772261" cy="2498340"/>
            </a:xfrm>
            <a:prstGeom prst="rect">
              <a:avLst/>
            </a:prstGeom>
          </p:spPr>
        </p:pic>
        <p:sp>
          <p:nvSpPr>
            <p:cNvPr id="27" name="星 5 26"/>
            <p:cNvSpPr/>
            <p:nvPr/>
          </p:nvSpPr>
          <p:spPr>
            <a:xfrm>
              <a:off x="8101815" y="5695902"/>
              <a:ext cx="371193" cy="252068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8" name="テキスト ボックス 27"/>
          <p:cNvSpPr txBox="1"/>
          <p:nvPr/>
        </p:nvSpPr>
        <p:spPr>
          <a:xfrm>
            <a:off x="44215" y="12198770"/>
            <a:ext cx="62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 kern="10" dirty="0" err="1" smtClean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とさのさと</a:t>
            </a:r>
            <a:r>
              <a:rPr lang="ja-JP" altLang="en-US" sz="3200" kern="10" dirty="0" smtClean="0">
                <a:ln w="9525">
                  <a:noFill/>
                  <a:round/>
                  <a:headEnd/>
                  <a:tailEnd/>
                </a:ln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ＪＡファーマーズマーケット</a:t>
            </a:r>
            <a:endParaRPr lang="ja-JP" altLang="en-US" sz="1100" kern="10" dirty="0" smtClean="0">
              <a:ln w="9525">
                <a:noFill/>
                <a:round/>
                <a:headEnd/>
                <a:tailEnd/>
              </a:ln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501285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トラベル">
  <a:themeElements>
    <a:clrScheme name="トラベル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トラベル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トラベル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トラベル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2947</TotalTime>
  <Words>42</Words>
  <Application>Microsoft Office PowerPoint</Application>
  <PresentationFormat>A3 297x420 mm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4" baseType="lpstr">
      <vt:lpstr>HGP創英角ｺﾞｼｯｸUB</vt:lpstr>
      <vt:lpstr>HGP明朝B</vt:lpstr>
      <vt:lpstr>HGS創英角ﾎﾟｯﾌﾟ体</vt:lpstr>
      <vt:lpstr>HGｺﾞｼｯｸE</vt:lpstr>
      <vt:lpstr>HG創英角ｺﾞｼｯｸUB</vt:lpstr>
      <vt:lpstr>HG創英角ﾎﾟｯﾌﾟ体</vt:lpstr>
      <vt:lpstr>ＭＳ Ｐゴシック</vt:lpstr>
      <vt:lpstr>游ゴシック</vt:lpstr>
      <vt:lpstr>Franklin Gothic Book</vt:lpstr>
      <vt:lpstr>Franklin Gothic Medium</vt:lpstr>
      <vt:lpstr>Times New Roman</vt:lpstr>
      <vt:lpstr>Wingdings 2</vt:lpstr>
      <vt:lpstr>トラベル</vt:lpstr>
      <vt:lpstr>PowerPoint プレゼンテーション</vt:lpstr>
    </vt:vector>
  </TitlesOfParts>
  <Company>SUNNYMART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DL040DT1</dc:creator>
  <cp:lastModifiedBy>出水 佐知</cp:lastModifiedBy>
  <cp:revision>214</cp:revision>
  <cp:lastPrinted>2019-04-30T08:50:27Z</cp:lastPrinted>
  <dcterms:created xsi:type="dcterms:W3CDTF">2005-06-29T01:27:22Z</dcterms:created>
  <dcterms:modified xsi:type="dcterms:W3CDTF">2019-05-06T00:22:07Z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354523</vt:lpwstr>
  </property>
  <property fmtid="{D5CDD505-2E9C-101B-9397-08002B2CF9AE}" pid="3" name="NXPowerLiteSettings">
    <vt:lpwstr>C700052003A000</vt:lpwstr>
  </property>
  <property fmtid="{D5CDD505-2E9C-101B-9397-08002B2CF9AE}" pid="4" name="NXPowerLiteVersion">
    <vt:lpwstr>D8.0.3</vt:lpwstr>
  </property>
</Properties>
</file>