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6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4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2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0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08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26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44" algn="l" defTabSz="9578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202" y="-1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9C41D-4BD2-4DBF-BA82-7A9F86416680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2F904-6848-44E0-BD59-9C9611484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22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2F904-6848-44E0-BD59-9C96114841F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60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03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54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15012" y="896586"/>
            <a:ext cx="1803798" cy="1907822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1241" y="896586"/>
            <a:ext cx="5299471" cy="1907822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38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5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69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1241" y="5216702"/>
            <a:ext cx="3551634" cy="147581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67176" y="5216702"/>
            <a:ext cx="3551635" cy="147581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93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6" indent="0">
              <a:buNone/>
              <a:defRPr sz="1900" b="1"/>
            </a:lvl3pPr>
            <a:lvl4pPr marL="1436754" indent="0">
              <a:buNone/>
              <a:defRPr sz="1700" b="1"/>
            </a:lvl4pPr>
            <a:lvl5pPr marL="1915672" indent="0">
              <a:buNone/>
              <a:defRPr sz="1700" b="1"/>
            </a:lvl5pPr>
            <a:lvl6pPr marL="2394590" indent="0">
              <a:buNone/>
              <a:defRPr sz="1700" b="1"/>
            </a:lvl6pPr>
            <a:lvl7pPr marL="2873508" indent="0">
              <a:buNone/>
              <a:defRPr sz="1700" b="1"/>
            </a:lvl7pPr>
            <a:lvl8pPr marL="3352426" indent="0">
              <a:buNone/>
              <a:defRPr sz="1700" b="1"/>
            </a:lvl8pPr>
            <a:lvl9pPr marL="3831344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6" indent="0">
              <a:buNone/>
              <a:defRPr sz="1900" b="1"/>
            </a:lvl3pPr>
            <a:lvl4pPr marL="1436754" indent="0">
              <a:buNone/>
              <a:defRPr sz="1700" b="1"/>
            </a:lvl4pPr>
            <a:lvl5pPr marL="1915672" indent="0">
              <a:buNone/>
              <a:defRPr sz="1700" b="1"/>
            </a:lvl5pPr>
            <a:lvl6pPr marL="2394590" indent="0">
              <a:buNone/>
              <a:defRPr sz="1700" b="1"/>
            </a:lvl6pPr>
            <a:lvl7pPr marL="2873508" indent="0">
              <a:buNone/>
              <a:defRPr sz="1700" b="1"/>
            </a:lvl7pPr>
            <a:lvl8pPr marL="3352426" indent="0">
              <a:buNone/>
              <a:defRPr sz="1700" b="1"/>
            </a:lvl8pPr>
            <a:lvl9pPr marL="3831344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7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95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8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4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6" indent="0">
              <a:buNone/>
              <a:defRPr sz="1000"/>
            </a:lvl3pPr>
            <a:lvl4pPr marL="1436754" indent="0">
              <a:buNone/>
              <a:defRPr sz="1000"/>
            </a:lvl4pPr>
            <a:lvl5pPr marL="1915672" indent="0">
              <a:buNone/>
              <a:defRPr sz="1000"/>
            </a:lvl5pPr>
            <a:lvl6pPr marL="2394590" indent="0">
              <a:buNone/>
              <a:defRPr sz="1000"/>
            </a:lvl6pPr>
            <a:lvl7pPr marL="2873508" indent="0">
              <a:buNone/>
              <a:defRPr sz="1000"/>
            </a:lvl7pPr>
            <a:lvl8pPr marL="3352426" indent="0">
              <a:buNone/>
              <a:defRPr sz="1000"/>
            </a:lvl8pPr>
            <a:lvl9pPr marL="383134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05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918" indent="0">
              <a:buNone/>
              <a:defRPr sz="2900"/>
            </a:lvl2pPr>
            <a:lvl3pPr marL="957836" indent="0">
              <a:buNone/>
              <a:defRPr sz="2500"/>
            </a:lvl3pPr>
            <a:lvl4pPr marL="1436754" indent="0">
              <a:buNone/>
              <a:defRPr sz="2100"/>
            </a:lvl4pPr>
            <a:lvl5pPr marL="1915672" indent="0">
              <a:buNone/>
              <a:defRPr sz="2100"/>
            </a:lvl5pPr>
            <a:lvl6pPr marL="2394590" indent="0">
              <a:buNone/>
              <a:defRPr sz="2100"/>
            </a:lvl6pPr>
            <a:lvl7pPr marL="2873508" indent="0">
              <a:buNone/>
              <a:defRPr sz="2100"/>
            </a:lvl7pPr>
            <a:lvl8pPr marL="3352426" indent="0">
              <a:buNone/>
              <a:defRPr sz="2100"/>
            </a:lvl8pPr>
            <a:lvl9pPr marL="383134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6" indent="0">
              <a:buNone/>
              <a:defRPr sz="1000"/>
            </a:lvl3pPr>
            <a:lvl4pPr marL="1436754" indent="0">
              <a:buNone/>
              <a:defRPr sz="1000"/>
            </a:lvl4pPr>
            <a:lvl5pPr marL="1915672" indent="0">
              <a:buNone/>
              <a:defRPr sz="1000"/>
            </a:lvl5pPr>
            <a:lvl6pPr marL="2394590" indent="0">
              <a:buNone/>
              <a:defRPr sz="1000"/>
            </a:lvl6pPr>
            <a:lvl7pPr marL="2873508" indent="0">
              <a:buNone/>
              <a:defRPr sz="1000"/>
            </a:lvl7pPr>
            <a:lvl8pPr marL="3352426" indent="0">
              <a:buNone/>
              <a:defRPr sz="1000"/>
            </a:lvl8pPr>
            <a:lvl9pPr marL="383134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98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3" tIns="47892" rIns="95783" bIns="4789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83" tIns="47892" rIns="95783" bIns="4789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3" tIns="47892" rIns="95783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3ED4-E91D-495D-B760-474B08D0FDDE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3" tIns="47892" rIns="95783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3" tIns="47892" rIns="95783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A19C-A963-45F4-A7DC-1A01C378A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199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2" indent="-299324" algn="l" defTabSz="9578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5" indent="-239459" algn="l" defTabSz="9578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3" indent="-239459" algn="l" defTabSz="9578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1" indent="-239459" algn="l" defTabSz="95783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49" indent="-239459" algn="l" defTabSz="9578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67" indent="-239459" algn="l" defTabSz="9578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5" indent="-239459" algn="l" defTabSz="9578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3" indent="-239459" algn="l" defTabSz="9578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6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4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2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0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08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6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4" algn="l" defTabSz="9578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100000">
                        <a14:foregroundMark x1="36893" y1="74667" x2="36893" y2="74667"/>
                        <a14:foregroundMark x1="43689" y1="74667" x2="43689" y2="74667"/>
                        <a14:foregroundMark x1="52427" y1="73333" x2="52427" y2="73333"/>
                        <a14:foregroundMark x1="56311" y1="73333" x2="65049" y2="73333"/>
                        <a14:foregroundMark x1="73786" y1="73333" x2="73786" y2="73333"/>
                        <a14:foregroundMark x1="77670" y1="75333" x2="87379" y2="82667"/>
                        <a14:foregroundMark x1="90291" y1="82667" x2="91262" y2="82667"/>
                        <a14:foregroundMark x1="91262" y1="82667" x2="93204" y2="78000"/>
                        <a14:foregroundMark x1="93204" y1="73333" x2="93204" y2="75333"/>
                        <a14:foregroundMark x1="55340" y1="70000" x2="55340" y2="70000"/>
                        <a14:foregroundMark x1="54369" y1="63333" x2="54369" y2="63333"/>
                        <a14:foregroundMark x1="54369" y1="58667" x2="54369" y2="58667"/>
                        <a14:foregroundMark x1="54369" y1="52000" x2="54369" y2="52000"/>
                        <a14:foregroundMark x1="54369" y1="48000" x2="54369" y2="48000"/>
                        <a14:foregroundMark x1="36893" y1="62667" x2="36893" y2="62667"/>
                        <a14:foregroundMark x1="82524" y1="42000" x2="82524" y2="42000"/>
                        <a14:foregroundMark x1="87379" y1="38000" x2="87379" y2="38000"/>
                        <a14:foregroundMark x1="21359" y1="86000" x2="21359" y2="86000"/>
                        <a14:foregroundMark x1="14563" y1="85333" x2="12621" y2="86667"/>
                        <a14:foregroundMark x1="17476" y1="79333" x2="17476" y2="79333"/>
                        <a14:foregroundMark x1="18447" y1="76000" x2="18447" y2="76000"/>
                        <a14:foregroundMark x1="74757" y1="65333" x2="74757" y2="65333"/>
                        <a14:foregroundMark x1="71845" y1="58667" x2="71845" y2="58667"/>
                        <a14:foregroundMark x1="55340" y1="40000" x2="55340" y2="40000"/>
                        <a14:backgroundMark x1="13592" y1="16000" x2="13592" y2="16000"/>
                        <a14:backgroundMark x1="4854" y1="63333" x2="4854" y2="63333"/>
                        <a14:backgroundMark x1="12621" y1="70000" x2="12621" y2="70000"/>
                        <a14:backgroundMark x1="15534" y1="63333" x2="15534" y2="63333"/>
                        <a14:backgroundMark x1="30097" y1="72667" x2="30097" y2="72667"/>
                        <a14:backgroundMark x1="13592" y1="80000" x2="13592" y2="80000"/>
                        <a14:backgroundMark x1="31068" y1="78667" x2="31068" y2="78667"/>
                        <a14:backgroundMark x1="39806" y1="79333" x2="39806" y2="79333"/>
                        <a14:backgroundMark x1="46602" y1="80000" x2="46602" y2="80000"/>
                        <a14:backgroundMark x1="21359" y1="78667" x2="21359" y2="78667"/>
                        <a14:backgroundMark x1="66990" y1="64667" x2="66990" y2="64667"/>
                        <a14:backgroundMark x1="80583" y1="54000" x2="80583" y2="54000"/>
                        <a14:backgroundMark x1="94175" y1="44667" x2="94175" y2="44667"/>
                        <a14:backgroundMark x1="94175" y1="38667" x2="94175" y2="38667"/>
                        <a14:backgroundMark x1="90291" y1="58667" x2="90291" y2="58667"/>
                        <a14:backgroundMark x1="68932" y1="66667" x2="68932" y2="66667"/>
                        <a14:backgroundMark x1="41748" y1="62667" x2="41748" y2="62667"/>
                        <a14:backgroundMark x1="36893" y1="74667" x2="36893" y2="74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439" y="6362822"/>
            <a:ext cx="3039765" cy="3520987"/>
          </a:xfrm>
          <a:prstGeom prst="rect">
            <a:avLst/>
          </a:prstGeom>
          <a:effectLst>
            <a:glow rad="1638300">
              <a:schemeClr val="tx1">
                <a:alpha val="71000"/>
              </a:schemeClr>
            </a:glow>
          </a:effectLst>
        </p:spPr>
      </p:pic>
      <p:sp>
        <p:nvSpPr>
          <p:cNvPr id="30" name="角丸四角形 29"/>
          <p:cNvSpPr/>
          <p:nvPr/>
        </p:nvSpPr>
        <p:spPr>
          <a:xfrm>
            <a:off x="108997" y="1512103"/>
            <a:ext cx="6653841" cy="1724025"/>
          </a:xfrm>
          <a:prstGeom prst="roundRect">
            <a:avLst/>
          </a:prstGeom>
          <a:solidFill>
            <a:sysClr val="window" lastClr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ysClr val="windowText" lastClr="00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528755" y="1580157"/>
            <a:ext cx="2971800" cy="70326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0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Ａｍ</a:t>
            </a:r>
            <a:r>
              <a:rPr lang="ja-JP" altLang="en-US" sz="35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１０：００～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841375" y="-86670"/>
            <a:ext cx="5105400" cy="719189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500" b="1" cap="none" spc="0" dirty="0">
                <a:ln w="28575">
                  <a:solidFill>
                    <a:schemeClr val="bg2"/>
                  </a:solidFill>
                  <a:prstDash val="solid"/>
                </a:ln>
                <a:effectLst/>
                <a:latin typeface="HGP創英角ﾎﾟｯﾌﾟ体" pitchFamily="50" charset="-128"/>
                <a:ea typeface="HGP創英角ﾎﾟｯﾌﾟ体" pitchFamily="50" charset="-128"/>
              </a:rPr>
              <a:t>サニーマート・ツタヤ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-166228" y="453248"/>
            <a:ext cx="7086600" cy="99695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0" b="1" cap="none" spc="0" dirty="0">
                <a:ln w="28575">
                  <a:solidFill>
                    <a:schemeClr val="bg1"/>
                  </a:solidFill>
                  <a:prstDash val="solid"/>
                </a:ln>
                <a:effectLst/>
                <a:latin typeface="HGP創英角ﾎﾟｯﾌﾟ体" pitchFamily="50" charset="-128"/>
                <a:ea typeface="HGP創英角ﾎﾟｯﾌﾟ体" pitchFamily="50" charset="-128"/>
              </a:rPr>
              <a:t>お話会のお知らせ♪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195922" y="2152144"/>
            <a:ext cx="2500312" cy="538162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7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サティオ四万十</a:t>
            </a:r>
            <a:r>
              <a:rPr lang="ja-JP" altLang="en-US" sz="27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店</a:t>
            </a:r>
            <a:endParaRPr lang="ja-JP" altLang="en-US" sz="2700" b="1" cap="none" spc="0" dirty="0">
              <a:ln w="19050">
                <a:solidFill>
                  <a:schemeClr val="bg1"/>
                </a:solidFill>
                <a:prstDash val="solid"/>
              </a:ln>
              <a:solidFill>
                <a:srgbClr val="33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T-JTCウインR10P" pitchFamily="2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33781" y="2074041"/>
            <a:ext cx="81304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5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開催</a:t>
            </a:r>
            <a:endParaRPr lang="en-US" altLang="ja-JP" sz="2500" b="1" cap="none" spc="0" dirty="0" smtClean="0">
              <a:ln w="19050">
                <a:solidFill>
                  <a:schemeClr val="bg1"/>
                </a:solidFill>
                <a:prstDash val="solid"/>
              </a:ln>
              <a:solidFill>
                <a:srgbClr val="33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T-JTCウインR10P" pitchFamily="2" charset="-128"/>
            </a:endParaRPr>
          </a:p>
          <a:p>
            <a:pPr algn="ctr"/>
            <a:r>
              <a:rPr lang="ja-JP" altLang="en-US" sz="25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場所</a:t>
            </a:r>
            <a:endParaRPr lang="ja-JP" altLang="en-US" sz="2500" b="1" cap="none" spc="0" dirty="0">
              <a:ln w="19050">
                <a:solidFill>
                  <a:schemeClr val="bg1"/>
                </a:solidFill>
                <a:prstDash val="solid"/>
              </a:ln>
              <a:solidFill>
                <a:srgbClr val="33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T-JTCウインR10P" pitchFamily="2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33781" y="1611639"/>
            <a:ext cx="814387" cy="5984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5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日時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129505" y="4363087"/>
            <a:ext cx="3467100" cy="59690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b="1" cap="none" spc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絵本の</a:t>
            </a:r>
            <a:r>
              <a:rPr lang="ja-JP" altLang="en-US" sz="2800" b="1" cap="none" spc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読み聞かせ「</a:t>
            </a:r>
            <a:r>
              <a:rPr lang="ja-JP" altLang="en-US" sz="2800" b="1" cap="none" spc="0" dirty="0" err="1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だる</a:t>
            </a:r>
            <a:r>
              <a:rPr lang="ja-JP" altLang="en-US" sz="2800" b="1" cap="none" spc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まさんが・・・」</a:t>
            </a:r>
            <a:endParaRPr lang="ja-JP" altLang="en-US" sz="2800" b="1" cap="none" spc="0" dirty="0">
              <a:ln w="15875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T-JTCウインR10P" pitchFamily="2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75034" y="2643196"/>
            <a:ext cx="6242397" cy="6858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5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TT-JTCウインR10P" pitchFamily="2" charset="-128"/>
              </a:rPr>
              <a:t>テーマ</a:t>
            </a:r>
            <a:r>
              <a:rPr lang="en-US" altLang="ja-JP" sz="36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TT-JTCウインR10P" pitchFamily="2" charset="-128"/>
              </a:rPr>
              <a:t>【</a:t>
            </a:r>
            <a:r>
              <a:rPr lang="ja-JP" altLang="en-US" sz="36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TT-JTCウインR10P" pitchFamily="2" charset="-128"/>
              </a:rPr>
              <a:t>ハロウィンパーティ</a:t>
            </a:r>
            <a:r>
              <a:rPr lang="en-US" altLang="ja-JP" sz="36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TT-JTCウインR10P" pitchFamily="2" charset="-128"/>
              </a:rPr>
              <a:t>】</a:t>
            </a:r>
            <a:endParaRPr lang="en-US" altLang="ja-JP" sz="3600" b="1" cap="none" spc="0" dirty="0">
              <a:ln w="19050">
                <a:solidFill>
                  <a:schemeClr val="bg1"/>
                </a:solidFill>
                <a:prstDash val="solid"/>
              </a:ln>
              <a:solidFill>
                <a:srgbClr val="33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TT-JTCウインR10P" pitchFamily="2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172452" y="5833658"/>
            <a:ext cx="2400300" cy="718373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b="1" cap="none" spc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リズム</a:t>
            </a:r>
            <a:r>
              <a:rPr lang="ja-JP" altLang="en-US" sz="2800" b="1" cap="none" spc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遊び</a:t>
            </a:r>
            <a:r>
              <a:rPr lang="en-US" altLang="ja-JP" sz="2800" b="1" cap="none" spc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『</a:t>
            </a:r>
            <a:r>
              <a:rPr lang="ja-JP" altLang="en-US" sz="2800" b="1" cap="none" spc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あんたが</a:t>
            </a:r>
            <a:r>
              <a:rPr lang="ja-JP" altLang="en-US" sz="2800" b="1" cap="none" spc="0" dirty="0" err="1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た</a:t>
            </a:r>
            <a:r>
              <a:rPr lang="ja-JP" altLang="en-US" sz="2800" b="1" cap="none" spc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どこさ」</a:t>
            </a:r>
            <a:endParaRPr lang="en-US" altLang="ja-JP" sz="2800" b="1" cap="none" spc="0" dirty="0">
              <a:ln w="15875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T-JTCウインR10P" pitchFamily="2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1422" y="3311676"/>
            <a:ext cx="6838950" cy="53340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000" b="1" kern="0" dirty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０</a:t>
            </a:r>
            <a:r>
              <a:rPr kumimoji="0" lang="ja-JP" altLang="en-US" sz="3000" b="1" i="0" u="none" strike="noStrike" kern="0" cap="none" spc="0" normalizeH="0" baseline="0" noProof="0" dirty="0" smtClean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才</a:t>
            </a:r>
            <a:r>
              <a:rPr kumimoji="0" lang="ja-JP" altLang="en-US" sz="3000" b="1" i="0" u="none" strike="noStrike" kern="0" cap="none" spc="0" normalizeH="0" baseline="0" noProof="0" dirty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～３才向けで親子で楽しめる会です！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3747833" y="2247753"/>
            <a:ext cx="2921000" cy="51435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（受付時間９</a:t>
            </a:r>
            <a:r>
              <a:rPr kumimoji="0" lang="en-US" altLang="ja-JP" sz="2400" b="1" i="0" u="none" strike="noStrike" kern="0" cap="none" spc="0" normalizeH="0" baseline="0" noProof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:</a:t>
            </a:r>
            <a:r>
              <a:rPr kumimoji="0" lang="ja-JP" altLang="en-US" sz="2400" b="1" i="0" u="none" strike="noStrike" kern="0" cap="none" spc="0" normalizeH="0" baseline="0" noProof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４５～）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800852" y="6464225"/>
            <a:ext cx="2743200" cy="61595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kern="0" noProof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リズム</a:t>
            </a:r>
            <a:r>
              <a:rPr kumimoji="0" lang="ja-JP" altLang="en-US" sz="2800" b="1" kern="0" noProof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体操</a:t>
            </a:r>
            <a:r>
              <a:rPr kumimoji="0" lang="ja-JP" altLang="en-US" sz="2800" b="1" i="0" u="none" strike="noStrike" kern="0" cap="none" spc="0" normalizeH="0" baseline="0" noProof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！</a:t>
            </a:r>
            <a:r>
              <a:rPr kumimoji="0" lang="en-US" altLang="ja-JP" sz="2800" b="1" i="0" u="none" strike="noStrike" kern="0" cap="none" spc="0" normalizeH="0" baseline="0" noProof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『</a:t>
            </a:r>
            <a:r>
              <a:rPr kumimoji="0" lang="ja-JP" altLang="en-US" sz="2800" b="1" i="0" u="none" strike="noStrike" kern="0" cap="none" spc="0" normalizeH="0" baseline="0" noProof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ラーメン体操</a:t>
            </a:r>
            <a:r>
              <a:rPr kumimoji="0" lang="en-US" altLang="ja-JP" sz="2800" b="1" i="0" u="none" strike="noStrike" kern="0" cap="none" spc="0" normalizeH="0" baseline="0" noProof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』</a:t>
            </a:r>
            <a:endParaRPr kumimoji="0" lang="ja-JP" altLang="en-US" sz="2800" b="1" i="0" u="none" strike="noStrike" kern="0" cap="none" spc="0" normalizeH="0" baseline="0" noProof="0" dirty="0">
              <a:ln w="15875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ea typeface="TT-JTCウインR10P" pitchFamily="2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36039" y="5121161"/>
            <a:ext cx="2514600" cy="64770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手遊び歌</a:t>
            </a:r>
            <a:r>
              <a:rPr kumimoji="0" lang="en-US" altLang="ja-JP" sz="2800" b="1" i="0" u="none" strike="noStrike" kern="0" cap="none" spc="0" normalizeH="0" baseline="0" noProof="0" dirty="0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『</a:t>
            </a:r>
            <a:r>
              <a:rPr kumimoji="0" lang="ja-JP" altLang="en-US" sz="2800" b="1" i="0" u="none" strike="noStrike" kern="0" cap="none" spc="0" normalizeH="0" baseline="0" noProof="0" dirty="0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お父さん</a:t>
            </a:r>
            <a:r>
              <a:rPr kumimoji="0" lang="ja-JP" altLang="en-US" sz="2800" b="1" i="0" u="none" strike="noStrike" kern="0" cap="none" spc="0" normalizeH="0" baseline="0" noProof="0" dirty="0" err="1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ゆび</a:t>
            </a:r>
            <a:r>
              <a:rPr kumimoji="0" lang="ja-JP" altLang="en-US" sz="2800" b="1" i="0" u="none" strike="noStrike" kern="0" cap="none" spc="0" normalizeH="0" baseline="0" noProof="0" dirty="0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どこです」</a:t>
            </a:r>
            <a:endParaRPr kumimoji="0" lang="ja-JP" altLang="en-US" sz="2800" b="1" i="0" u="none" strike="noStrike" kern="0" cap="none" spc="0" normalizeH="0" baseline="0" noProof="0" dirty="0">
              <a:ln w="1905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ea typeface="TT-JTCウインR10P" pitchFamily="2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184275" y="1602732"/>
            <a:ext cx="2476500" cy="60325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0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TT-JTCウインR10P" pitchFamily="2" charset="-128"/>
              </a:rPr>
              <a:t>１０月２０日（木）</a:t>
            </a:r>
            <a:endParaRPr lang="ja-JP" altLang="en-US" sz="3000" b="1" cap="none" spc="0" dirty="0">
              <a:ln w="19050">
                <a:solidFill>
                  <a:schemeClr val="bg1"/>
                </a:solidFill>
                <a:prstDash val="solid"/>
              </a:ln>
              <a:solidFill>
                <a:srgbClr val="33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ea"/>
              <a:ea typeface="TT-JTCウインR10" panose="00000009000000000000" pitchFamily="1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44225" y="3705225"/>
            <a:ext cx="6838950" cy="53340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000" b="1" kern="0" noProof="0" dirty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お気軽</a:t>
            </a:r>
            <a:r>
              <a:rPr kumimoji="0" lang="ja-JP" altLang="en-US" sz="3000" b="1" kern="0" noProof="0" dirty="0" smtClean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に</a:t>
            </a:r>
            <a:r>
              <a:rPr kumimoji="0" lang="ja-JP" altLang="en-US" sz="3000" b="1" kern="0" noProof="0" dirty="0" err="1" smtClean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ご</a:t>
            </a:r>
            <a:r>
              <a:rPr kumimoji="0" lang="ja-JP" altLang="en-US" sz="3000" b="1" kern="0" dirty="0" smtClean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参加下さい。</a:t>
            </a:r>
            <a:endParaRPr kumimoji="0" lang="ja-JP" altLang="en-US" sz="3000" b="1" i="0" u="none" strike="noStrike" kern="0" cap="none" spc="0" normalizeH="0" baseline="0" noProof="0" dirty="0">
              <a:ln w="1587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ea typeface="TT-JTCウインR10P" pitchFamily="2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43700" y="4384538"/>
            <a:ext cx="61908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T-JTCウインR10P" pitchFamily="2" charset="-128"/>
              </a:rPr>
              <a:t>１）</a:t>
            </a:r>
            <a:endParaRPr lang="ja-JP" altLang="en-US" sz="30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1984" y="5102426"/>
            <a:ext cx="74251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T-JTCウインR10P" pitchFamily="2" charset="-128"/>
              </a:rPr>
              <a:t>２）</a:t>
            </a:r>
            <a:endParaRPr lang="ja-JP" altLang="en-US" sz="30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81984" y="5808824"/>
            <a:ext cx="74251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T-JTCウインR10P" pitchFamily="2" charset="-128"/>
              </a:rPr>
              <a:t>３）</a:t>
            </a:r>
            <a:endParaRPr lang="ja-JP" altLang="en-US" sz="30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63026" y="6486956"/>
            <a:ext cx="76976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T-JTCウインR10P" pitchFamily="2" charset="-128"/>
              </a:rPr>
              <a:t>４）</a:t>
            </a:r>
            <a:endParaRPr lang="ja-JP" altLang="en-US" sz="30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2087" y="7129964"/>
            <a:ext cx="72327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T-JTCウインR10P" pitchFamily="2" charset="-128"/>
              </a:rPr>
              <a:t>５</a:t>
            </a:r>
            <a:r>
              <a:rPr lang="ja-JP" altLang="en-US" sz="3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T-JTCウインR10P" pitchFamily="2" charset="-128"/>
              </a:rPr>
              <a:t>）</a:t>
            </a:r>
            <a:endParaRPr lang="ja-JP" altLang="en-US" sz="30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41375" y="7104317"/>
            <a:ext cx="4173280" cy="61595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kern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食育</a:t>
            </a:r>
            <a:r>
              <a:rPr kumimoji="0" lang="en-US" altLang="ja-JP" sz="2800" b="1" kern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『</a:t>
            </a:r>
            <a:r>
              <a:rPr kumimoji="0" lang="ja-JP" altLang="en-US" sz="2800" b="1" kern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かぼちゃの</a:t>
            </a:r>
            <a:r>
              <a:rPr kumimoji="0" lang="ja-JP" altLang="en-US" sz="2800" b="1" kern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スープ</a:t>
            </a:r>
            <a:r>
              <a:rPr kumimoji="0" lang="en-US" altLang="ja-JP" sz="2800" b="1" kern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』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※</a:t>
            </a:r>
            <a:r>
              <a:rPr kumimoji="0" lang="ja-JP" altLang="en-US" sz="2000" b="1" i="0" u="none" strike="noStrike" kern="0" cap="none" spc="0" normalizeH="0" baseline="0" noProof="0" dirty="0" smtClean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TT-JTCウインR10P" pitchFamily="2" charset="-128"/>
              </a:rPr>
              <a:t>　離乳食にもなるように</a:t>
            </a:r>
            <a:endParaRPr kumimoji="0" lang="en-US" altLang="ja-JP" sz="2000" b="1" i="0" u="none" strike="noStrike" kern="0" cap="none" spc="0" normalizeH="0" baseline="0" noProof="0" dirty="0" smtClean="0">
              <a:ln w="1587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ea typeface="TT-JTCウインR10P" pitchFamily="2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kern="0" dirty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　</a:t>
            </a:r>
            <a:r>
              <a:rPr kumimoji="0" lang="ja-JP" altLang="en-US" sz="2000" b="1" kern="0" dirty="0" smtClean="0">
                <a:ln w="158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　乳・卵を使わない工夫をします。</a:t>
            </a:r>
            <a:endParaRPr kumimoji="0" lang="ja-JP" altLang="en-US" sz="2000" b="1" i="0" u="none" strike="noStrike" kern="0" cap="none" spc="0" normalizeH="0" baseline="0" noProof="0" dirty="0">
              <a:ln w="1587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ea typeface="TT-JTCウインR10P" pitchFamily="2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02469" y="8347610"/>
            <a:ext cx="74251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T-JTCウインR10P" pitchFamily="2" charset="-128"/>
              </a:rPr>
              <a:t>６）</a:t>
            </a:r>
            <a:endParaRPr lang="ja-JP" altLang="en-US" sz="30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44981" y="8316634"/>
            <a:ext cx="2743200" cy="61595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500" b="1" kern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スタッフ</a:t>
            </a:r>
            <a:r>
              <a:rPr kumimoji="0" lang="ja-JP" altLang="en-US" sz="3500" b="1" kern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は</a:t>
            </a:r>
            <a:r>
              <a:rPr kumimoji="0" lang="ja-JP" altLang="en-US" sz="3500" b="1" kern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仮装</a:t>
            </a:r>
            <a:r>
              <a:rPr kumimoji="0" lang="ja-JP" altLang="en-US" sz="3500" b="1" kern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をします</a:t>
            </a:r>
            <a:r>
              <a:rPr kumimoji="0" lang="ja-JP" altLang="en-US" sz="3500" b="1" kern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。</a:t>
            </a:r>
            <a:endParaRPr kumimoji="0" lang="ja-JP" altLang="en-US" sz="3500" b="1" i="0" u="none" strike="noStrike" kern="0" cap="none" spc="0" normalizeH="0" baseline="0" noProof="0" dirty="0">
              <a:ln w="15875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ea typeface="TT-JTCウインR10P" pitchFamily="2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63026" y="9022032"/>
            <a:ext cx="2743200" cy="61595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500" b="1" kern="0" noProof="0" dirty="0" smtClean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　　　お楽しみに</a:t>
            </a:r>
            <a:r>
              <a:rPr kumimoji="0" lang="ja-JP" altLang="en-US" sz="3500" b="1" kern="0" noProof="0" dirty="0">
                <a:ln w="15875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T-JTCウインR10P" pitchFamily="2" charset="-128"/>
              </a:rPr>
              <a:t>♥</a:t>
            </a:r>
            <a:endParaRPr kumimoji="0" lang="ja-JP" altLang="en-US" sz="3500" b="1" i="0" u="none" strike="noStrike" kern="0" cap="none" spc="0" normalizeH="0" baseline="0" noProof="0" dirty="0">
              <a:ln w="15875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ea typeface="TT-JTCウインR10P" pitchFamily="2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8000" b="90000" l="13800" r="90000">
                        <a14:foregroundMark x1="54200" y1="60200" x2="54200" y2="60200"/>
                        <a14:foregroundMark x1="52600" y1="39600" x2="52600" y2="39600"/>
                        <a14:foregroundMark x1="64600" y1="31000" x2="64600" y2="31000"/>
                        <a14:foregroundMark x1="49800" y1="33400" x2="49800" y2="33400"/>
                        <a14:foregroundMark x1="46800" y1="29000" x2="46800" y2="29000"/>
                        <a14:foregroundMark x1="51800" y1="30000" x2="51800" y2="30000"/>
                        <a14:foregroundMark x1="55600" y1="31600" x2="55600" y2="31600"/>
                        <a14:foregroundMark x1="62200" y1="31600" x2="62200" y2="31600"/>
                        <a14:foregroundMark x1="62200" y1="29200" x2="62200" y2="29200"/>
                        <a14:foregroundMark x1="68600" y1="26600" x2="68600" y2="26600"/>
                        <a14:foregroundMark x1="76600" y1="25400" x2="76600" y2="25400"/>
                        <a14:foregroundMark x1="70800" y1="32400" x2="70800" y2="32400"/>
                        <a14:foregroundMark x1="68600" y1="47800" x2="68600" y2="47800"/>
                        <a14:foregroundMark x1="59800" y1="48800" x2="59800" y2="48800"/>
                        <a14:foregroundMark x1="46400" y1="37800" x2="46400" y2="37800"/>
                        <a14:foregroundMark x1="44000" y1="47000" x2="44000" y2="47000"/>
                        <a14:foregroundMark x1="37800" y1="56400" x2="37800" y2="56400"/>
                        <a14:foregroundMark x1="37800" y1="64600" x2="37800" y2="64600"/>
                        <a14:foregroundMark x1="46800" y1="71000" x2="51800" y2="69800"/>
                        <a14:foregroundMark x1="61400" y1="69800" x2="61400" y2="69800"/>
                        <a14:foregroundMark x1="54600" y1="49400" x2="54600" y2="49400"/>
                        <a14:foregroundMark x1="57800" y1="57000" x2="57800" y2="57000"/>
                        <a14:foregroundMark x1="63200" y1="58400" x2="63200" y2="58400"/>
                        <a14:foregroundMark x1="65200" y1="64600" x2="65200" y2="65600"/>
                        <a14:foregroundMark x1="60400" y1="67400" x2="53200" y2="66000"/>
                        <a14:foregroundMark x1="50800" y1="64200" x2="49800" y2="64200"/>
                        <a14:foregroundMark x1="48400" y1="63200" x2="47400" y2="62800"/>
                        <a14:foregroundMark x1="45400" y1="60800" x2="45400" y2="60800"/>
                        <a14:foregroundMark x1="41000" y1="57400" x2="41000" y2="57400"/>
                        <a14:foregroundMark x1="37400" y1="55400" x2="37400" y2="55400"/>
                        <a14:foregroundMark x1="35400" y1="53000" x2="35400" y2="53000"/>
                        <a14:foregroundMark x1="34400" y1="49800" x2="34000" y2="51600"/>
                        <a14:foregroundMark x1="31600" y1="59800" x2="31600" y2="59800"/>
                        <a14:foregroundMark x1="27800" y1="61400" x2="27800" y2="61400"/>
                        <a14:foregroundMark x1="33800" y1="49400" x2="33800" y2="49400"/>
                        <a14:foregroundMark x1="36200" y1="41600" x2="36200" y2="41600"/>
                        <a14:foregroundMark x1="39200" y1="37400" x2="39200" y2="37400"/>
                        <a14:foregroundMark x1="43400" y1="36200" x2="43400" y2="36200"/>
                        <a14:foregroundMark x1="48200" y1="42000" x2="48200" y2="42000"/>
                        <a14:foregroundMark x1="66000" y1="53200" x2="66000" y2="53200"/>
                        <a14:foregroundMark x1="66000" y1="62200" x2="66000" y2="62200"/>
                        <a14:foregroundMark x1="66200" y1="67000" x2="66200" y2="67000"/>
                        <a14:foregroundMark x1="45000" y1="67600" x2="45000" y2="67600"/>
                        <a14:foregroundMark x1="54600" y1="42000" x2="54600" y2="42000"/>
                        <a14:foregroundMark x1="66600" y1="35400" x2="66600" y2="35400"/>
                        <a14:foregroundMark x1="29000" y1="70400" x2="29000" y2="70400"/>
                        <a14:foregroundMark x1="63200" y1="26600" x2="63200" y2="26600"/>
                        <a14:foregroundMark x1="73800" y1="24200" x2="73800" y2="24200"/>
                        <a14:foregroundMark x1="78000" y1="23800" x2="78000" y2="23800"/>
                        <a14:foregroundMark x1="73400" y1="31000" x2="73400" y2="29600"/>
                        <a14:foregroundMark x1="49800" y1="26800" x2="49800" y2="26800"/>
                        <a14:foregroundMark x1="46800" y1="32600" x2="46800" y2="32600"/>
                        <a14:foregroundMark x1="49200" y1="37200" x2="49200" y2="37200"/>
                        <a14:foregroundMark x1="44400" y1="30200" x2="44400" y2="30200"/>
                        <a14:foregroundMark x1="58400" y1="27800" x2="58400" y2="27800"/>
                        <a14:foregroundMark x1="60200" y1="35000" x2="60200" y2="35000"/>
                        <a14:foregroundMark x1="64600" y1="39200" x2="64600" y2="39200"/>
                        <a14:foregroundMark x1="69000" y1="38200" x2="69000" y2="38200"/>
                        <a14:foregroundMark x1="72200" y1="34400" x2="72200" y2="34400"/>
                        <a14:foregroundMark x1="71000" y1="26200" x2="71000" y2="26200"/>
                        <a14:foregroundMark x1="65200" y1="23400" x2="65200" y2="23400"/>
                        <a14:foregroundMark x1="59800" y1="26200" x2="59800" y2="26200"/>
                        <a14:foregroundMark x1="58800" y1="31000" x2="58800" y2="31000"/>
                        <a14:foregroundMark x1="68400" y1="24400" x2="68400" y2="24400"/>
                        <a14:foregroundMark x1="70400" y1="23000" x2="70400" y2="23000"/>
                        <a14:foregroundMark x1="71400" y1="22800" x2="71400" y2="22800"/>
                        <a14:foregroundMark x1="74600" y1="22800" x2="74600" y2="22800"/>
                        <a14:foregroundMark x1="75600" y1="22800" x2="75600" y2="22800"/>
                        <a14:foregroundMark x1="75600" y1="22800" x2="75600" y2="22800"/>
                        <a14:foregroundMark x1="77600" y1="22800" x2="77600" y2="22800"/>
                        <a14:foregroundMark x1="79400" y1="22800" x2="79400" y2="22800"/>
                        <a14:foregroundMark x1="71800" y1="44000" x2="71800" y2="44000"/>
                        <a14:foregroundMark x1="72400" y1="45800" x2="72400" y2="45800"/>
                        <a14:foregroundMark x1="73200" y1="48800" x2="73200" y2="48800"/>
                        <a14:foregroundMark x1="69400" y1="51200" x2="69400" y2="51200"/>
                        <a14:foregroundMark x1="64600" y1="50600" x2="64600" y2="50600"/>
                        <a14:foregroundMark x1="62200" y1="50600" x2="61200" y2="50600"/>
                        <a14:foregroundMark x1="58400" y1="49400" x2="58400" y2="49400"/>
                        <a14:foregroundMark x1="55600" y1="47400" x2="55600" y2="47400"/>
                        <a14:foregroundMark x1="53200" y1="45400" x2="53200" y2="45400"/>
                        <a14:foregroundMark x1="51600" y1="43600" x2="51600" y2="43600"/>
                        <a14:foregroundMark x1="47000" y1="47400" x2="47000" y2="47400"/>
                        <a14:foregroundMark x1="35800" y1="47400" x2="35800" y2="47400"/>
                        <a14:foregroundMark x1="42600" y1="56000" x2="42600" y2="56000"/>
                        <a14:foregroundMark x1="53200" y1="53600" x2="53200" y2="53600"/>
                        <a14:foregroundMark x1="40600" y1="47800" x2="40600" y2="47800"/>
                        <a14:foregroundMark x1="42600" y1="40200" x2="42600" y2="40200"/>
                        <a14:foregroundMark x1="33400" y1="46800" x2="33400" y2="46800"/>
                        <a14:foregroundMark x1="33400" y1="44600" x2="33400" y2="44600"/>
                        <a14:foregroundMark x1="32400" y1="56600" x2="32400" y2="56600"/>
                        <a14:foregroundMark x1="28600" y1="59400" x2="28600" y2="59400"/>
                        <a14:foregroundMark x1="30600" y1="63200" x2="30600" y2="63200"/>
                        <a14:foregroundMark x1="34000" y1="63200" x2="34000" y2="63200"/>
                        <a14:foregroundMark x1="35400" y1="66000" x2="35400" y2="66000"/>
                        <a14:foregroundMark x1="37400" y1="67600" x2="37400" y2="67600"/>
                        <a14:foregroundMark x1="39600" y1="70800" x2="39600" y2="70800"/>
                        <a14:foregroundMark x1="42600" y1="72400" x2="42600" y2="72400"/>
                        <a14:foregroundMark x1="45400" y1="72800" x2="45400" y2="72800"/>
                        <a14:foregroundMark x1="49200" y1="72800" x2="49200" y2="72800"/>
                        <a14:foregroundMark x1="52600" y1="73200" x2="52600" y2="73200"/>
                        <a14:foregroundMark x1="55400" y1="73200" x2="55400" y2="73200"/>
                        <a14:foregroundMark x1="62600" y1="71800" x2="62600" y2="71800"/>
                        <a14:foregroundMark x1="66200" y1="60200" x2="66200" y2="60200"/>
                        <a14:foregroundMark x1="66200" y1="57800" x2="66200" y2="57800"/>
                        <a14:foregroundMark x1="66000" y1="56000" x2="66000" y2="56000"/>
                        <a14:foregroundMark x1="64200" y1="55400" x2="64200" y2="55400"/>
                        <a14:foregroundMark x1="62200" y1="54200" x2="62200" y2="54200"/>
                        <a14:foregroundMark x1="61800" y1="46800" x2="61800" y2="46800"/>
                        <a14:foregroundMark x1="57400" y1="42200" x2="57400" y2="42200"/>
                        <a14:foregroundMark x1="51600" y1="36200" x2="51600" y2="36200"/>
                        <a14:foregroundMark x1="45800" y1="28200" x2="45800" y2="28200"/>
                        <a14:foregroundMark x1="51200" y1="27600" x2="51200" y2="27600"/>
                        <a14:foregroundMark x1="67600" y1="29600" x2="67600" y2="29600"/>
                        <a14:foregroundMark x1="73800" y1="27800" x2="73800" y2="27800"/>
                        <a14:foregroundMark x1="75800" y1="28200" x2="75800" y2="28200"/>
                        <a14:foregroundMark x1="71400" y1="37400" x2="71400" y2="37400"/>
                        <a14:foregroundMark x1="69800" y1="31000" x2="69800" y2="31000"/>
                        <a14:foregroundMark x1="70000" y1="29000" x2="70000" y2="29000"/>
                        <a14:foregroundMark x1="66600" y1="27800" x2="66600" y2="27800"/>
                        <a14:foregroundMark x1="64200" y1="26800" x2="64200" y2="26800"/>
                        <a14:foregroundMark x1="64200" y1="31000" x2="64200" y2="31000"/>
                        <a14:foregroundMark x1="61400" y1="35800" x2="61400" y2="35800"/>
                        <a14:foregroundMark x1="65000" y1="32600" x2="65000" y2="32600"/>
                        <a14:foregroundMark x1="66600" y1="32600" x2="67000" y2="33800"/>
                        <a14:foregroundMark x1="68400" y1="32600" x2="68400" y2="35400"/>
                        <a14:foregroundMark x1="54600" y1="35800" x2="54600" y2="35800"/>
                        <a14:foregroundMark x1="47000" y1="35000" x2="47000" y2="35000"/>
                        <a14:foregroundMark x1="47000" y1="30200" x2="47000" y2="30200"/>
                        <a14:foregroundMark x1="49800" y1="28600" x2="49800" y2="28600"/>
                        <a14:foregroundMark x1="84800" y1="57800" x2="84800" y2="57800"/>
                        <a14:foregroundMark x1="84200" y1="55600" x2="84200" y2="55600"/>
                        <a14:foregroundMark x1="82000" y1="56400" x2="82000" y2="56400"/>
                        <a14:foregroundMark x1="54600" y1="55400" x2="54600" y2="55400"/>
                        <a14:foregroundMark x1="56600" y1="51800" x2="56600" y2="51800"/>
                        <a14:foregroundMark x1="48400" y1="51800" x2="48400" y2="51800"/>
                        <a14:foregroundMark x1="43000" y1="50800" x2="43000" y2="50800"/>
                        <a14:foregroundMark x1="43000" y1="44400" x2="43000" y2="44400"/>
                        <a14:foregroundMark x1="41200" y1="41600" x2="41200" y2="41600"/>
                        <a14:foregroundMark x1="51800" y1="37200" x2="51800" y2="37200"/>
                        <a14:foregroundMark x1="52200" y1="39600" x2="52200" y2="39600"/>
                        <a14:foregroundMark x1="54000" y1="35800" x2="54000" y2="35800"/>
                        <a14:foregroundMark x1="57400" y1="37200" x2="58400" y2="37200"/>
                        <a14:foregroundMark x1="62600" y1="34400" x2="62600" y2="34400"/>
                        <a14:foregroundMark x1="62600" y1="35400" x2="62600" y2="37800"/>
                        <a14:foregroundMark x1="61200" y1="37400" x2="61200" y2="37400"/>
                        <a14:foregroundMark x1="60800" y1="45400" x2="60800" y2="45400"/>
                        <a14:foregroundMark x1="60800" y1="44000" x2="60800" y2="44000"/>
                        <a14:foregroundMark x1="61800" y1="43400" x2="61800" y2="43400"/>
                        <a14:foregroundMark x1="63800" y1="46000" x2="66000" y2="48200"/>
                        <a14:foregroundMark x1="66000" y1="45400" x2="66000" y2="45400"/>
                        <a14:backgroundMark x1="18000" y1="84800" x2="18000" y2="84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5685409"/>
            <a:ext cx="2930243" cy="2157092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000" b="90000" l="13800" r="90000">
                        <a14:foregroundMark x1="54200" y1="60200" x2="54200" y2="60200"/>
                        <a14:foregroundMark x1="52600" y1="39600" x2="52600" y2="39600"/>
                        <a14:foregroundMark x1="64600" y1="31000" x2="64600" y2="31000"/>
                        <a14:foregroundMark x1="49800" y1="33400" x2="49800" y2="33400"/>
                        <a14:foregroundMark x1="46800" y1="29000" x2="46800" y2="29000"/>
                        <a14:foregroundMark x1="51800" y1="30000" x2="51800" y2="30000"/>
                        <a14:foregroundMark x1="55600" y1="31600" x2="55600" y2="31600"/>
                        <a14:foregroundMark x1="62200" y1="31600" x2="62200" y2="31600"/>
                        <a14:foregroundMark x1="62200" y1="29200" x2="62200" y2="29200"/>
                        <a14:foregroundMark x1="68600" y1="26600" x2="68600" y2="26600"/>
                        <a14:foregroundMark x1="76600" y1="25400" x2="76600" y2="25400"/>
                        <a14:foregroundMark x1="70800" y1="32400" x2="70800" y2="32400"/>
                        <a14:foregroundMark x1="68600" y1="47800" x2="68600" y2="47800"/>
                        <a14:foregroundMark x1="59800" y1="48800" x2="59800" y2="48800"/>
                        <a14:foregroundMark x1="46400" y1="37800" x2="46400" y2="37800"/>
                        <a14:foregroundMark x1="44000" y1="47000" x2="44000" y2="47000"/>
                        <a14:foregroundMark x1="37800" y1="56400" x2="37800" y2="56400"/>
                        <a14:foregroundMark x1="37800" y1="64600" x2="37800" y2="64600"/>
                        <a14:foregroundMark x1="46800" y1="71000" x2="51800" y2="69800"/>
                        <a14:foregroundMark x1="61400" y1="69800" x2="61400" y2="69800"/>
                        <a14:foregroundMark x1="54600" y1="49400" x2="54600" y2="49400"/>
                        <a14:foregroundMark x1="57800" y1="57000" x2="57800" y2="57000"/>
                        <a14:foregroundMark x1="63200" y1="58400" x2="63200" y2="58400"/>
                        <a14:foregroundMark x1="65200" y1="64600" x2="65200" y2="65600"/>
                        <a14:foregroundMark x1="60400" y1="67400" x2="53200" y2="66000"/>
                        <a14:foregroundMark x1="50800" y1="64200" x2="49800" y2="64200"/>
                        <a14:foregroundMark x1="48400" y1="63200" x2="47400" y2="62800"/>
                        <a14:foregroundMark x1="45400" y1="60800" x2="45400" y2="60800"/>
                        <a14:foregroundMark x1="41000" y1="57400" x2="41000" y2="57400"/>
                        <a14:foregroundMark x1="37400" y1="55400" x2="37400" y2="55400"/>
                        <a14:foregroundMark x1="35400" y1="53000" x2="35400" y2="53000"/>
                        <a14:foregroundMark x1="34400" y1="49800" x2="34000" y2="51600"/>
                        <a14:foregroundMark x1="31600" y1="59800" x2="31600" y2="59800"/>
                        <a14:foregroundMark x1="27800" y1="61400" x2="27800" y2="61400"/>
                        <a14:foregroundMark x1="33800" y1="49400" x2="33800" y2="49400"/>
                        <a14:foregroundMark x1="36200" y1="41600" x2="36200" y2="41600"/>
                        <a14:foregroundMark x1="39200" y1="37400" x2="39200" y2="37400"/>
                        <a14:foregroundMark x1="43400" y1="36200" x2="43400" y2="36200"/>
                        <a14:foregroundMark x1="48200" y1="42000" x2="48200" y2="42000"/>
                        <a14:foregroundMark x1="66000" y1="53200" x2="66000" y2="53200"/>
                        <a14:foregroundMark x1="66000" y1="62200" x2="66000" y2="62200"/>
                        <a14:foregroundMark x1="66200" y1="67000" x2="66200" y2="67000"/>
                        <a14:foregroundMark x1="45000" y1="67600" x2="45000" y2="67600"/>
                        <a14:foregroundMark x1="54600" y1="42000" x2="54600" y2="42000"/>
                        <a14:foregroundMark x1="66600" y1="35400" x2="66600" y2="35400"/>
                        <a14:foregroundMark x1="29000" y1="70400" x2="29000" y2="70400"/>
                        <a14:foregroundMark x1="63200" y1="26600" x2="63200" y2="26600"/>
                        <a14:foregroundMark x1="73800" y1="24200" x2="73800" y2="24200"/>
                        <a14:foregroundMark x1="78000" y1="23800" x2="78000" y2="23800"/>
                        <a14:foregroundMark x1="73400" y1="31000" x2="73400" y2="29600"/>
                        <a14:foregroundMark x1="49800" y1="26800" x2="49800" y2="26800"/>
                        <a14:foregroundMark x1="46800" y1="32600" x2="46800" y2="32600"/>
                        <a14:foregroundMark x1="49200" y1="37200" x2="49200" y2="37200"/>
                        <a14:foregroundMark x1="44400" y1="30200" x2="44400" y2="30200"/>
                        <a14:foregroundMark x1="58400" y1="27800" x2="58400" y2="27800"/>
                        <a14:foregroundMark x1="60200" y1="35000" x2="60200" y2="35000"/>
                        <a14:foregroundMark x1="64600" y1="39200" x2="64600" y2="39200"/>
                        <a14:foregroundMark x1="69000" y1="38200" x2="69000" y2="38200"/>
                        <a14:foregroundMark x1="72200" y1="34400" x2="72200" y2="34400"/>
                        <a14:foregroundMark x1="71000" y1="26200" x2="71000" y2="26200"/>
                        <a14:foregroundMark x1="65200" y1="23400" x2="65200" y2="23400"/>
                        <a14:foregroundMark x1="59800" y1="26200" x2="59800" y2="26200"/>
                        <a14:foregroundMark x1="58800" y1="31000" x2="58800" y2="31000"/>
                        <a14:foregroundMark x1="68400" y1="24400" x2="68400" y2="24400"/>
                        <a14:foregroundMark x1="70400" y1="23000" x2="70400" y2="23000"/>
                        <a14:foregroundMark x1="71400" y1="22800" x2="71400" y2="22800"/>
                        <a14:foregroundMark x1="74600" y1="22800" x2="74600" y2="22800"/>
                        <a14:foregroundMark x1="75600" y1="22800" x2="75600" y2="22800"/>
                        <a14:foregroundMark x1="75600" y1="22800" x2="75600" y2="22800"/>
                        <a14:foregroundMark x1="77600" y1="22800" x2="77600" y2="22800"/>
                        <a14:foregroundMark x1="79400" y1="22800" x2="79400" y2="22800"/>
                        <a14:foregroundMark x1="71800" y1="44000" x2="71800" y2="44000"/>
                        <a14:foregroundMark x1="72400" y1="45800" x2="72400" y2="45800"/>
                        <a14:foregroundMark x1="73200" y1="48800" x2="73200" y2="48800"/>
                        <a14:foregroundMark x1="69400" y1="51200" x2="69400" y2="51200"/>
                        <a14:foregroundMark x1="64600" y1="50600" x2="64600" y2="50600"/>
                        <a14:foregroundMark x1="62200" y1="50600" x2="61200" y2="50600"/>
                        <a14:foregroundMark x1="58400" y1="49400" x2="58400" y2="49400"/>
                        <a14:foregroundMark x1="55600" y1="47400" x2="55600" y2="47400"/>
                        <a14:foregroundMark x1="53200" y1="45400" x2="53200" y2="45400"/>
                        <a14:foregroundMark x1="51600" y1="43600" x2="51600" y2="43600"/>
                        <a14:foregroundMark x1="47000" y1="47400" x2="47000" y2="47400"/>
                        <a14:foregroundMark x1="35800" y1="47400" x2="35800" y2="47400"/>
                        <a14:foregroundMark x1="42600" y1="56000" x2="42600" y2="56000"/>
                        <a14:foregroundMark x1="53200" y1="53600" x2="53200" y2="53600"/>
                        <a14:foregroundMark x1="40600" y1="47800" x2="40600" y2="47800"/>
                        <a14:foregroundMark x1="42600" y1="40200" x2="42600" y2="40200"/>
                        <a14:foregroundMark x1="33400" y1="46800" x2="33400" y2="46800"/>
                        <a14:foregroundMark x1="33400" y1="44600" x2="33400" y2="44600"/>
                        <a14:foregroundMark x1="32400" y1="56600" x2="32400" y2="56600"/>
                        <a14:foregroundMark x1="28600" y1="59400" x2="28600" y2="59400"/>
                        <a14:foregroundMark x1="30600" y1="63200" x2="30600" y2="63200"/>
                        <a14:foregroundMark x1="34000" y1="63200" x2="34000" y2="63200"/>
                        <a14:foregroundMark x1="35400" y1="66000" x2="35400" y2="66000"/>
                        <a14:foregroundMark x1="37400" y1="67600" x2="37400" y2="67600"/>
                        <a14:foregroundMark x1="39600" y1="70800" x2="39600" y2="70800"/>
                        <a14:foregroundMark x1="42600" y1="72400" x2="42600" y2="72400"/>
                        <a14:foregroundMark x1="45400" y1="72800" x2="45400" y2="72800"/>
                        <a14:foregroundMark x1="49200" y1="72800" x2="49200" y2="72800"/>
                        <a14:foregroundMark x1="52600" y1="73200" x2="52600" y2="73200"/>
                        <a14:foregroundMark x1="55400" y1="73200" x2="55400" y2="73200"/>
                        <a14:foregroundMark x1="62600" y1="71800" x2="62600" y2="71800"/>
                        <a14:foregroundMark x1="66200" y1="60200" x2="66200" y2="60200"/>
                        <a14:foregroundMark x1="66200" y1="57800" x2="66200" y2="57800"/>
                        <a14:foregroundMark x1="66000" y1="56000" x2="66000" y2="56000"/>
                        <a14:foregroundMark x1="64200" y1="55400" x2="64200" y2="55400"/>
                        <a14:foregroundMark x1="62200" y1="54200" x2="62200" y2="54200"/>
                        <a14:foregroundMark x1="61800" y1="46800" x2="61800" y2="46800"/>
                        <a14:foregroundMark x1="57400" y1="42200" x2="57400" y2="42200"/>
                        <a14:foregroundMark x1="51600" y1="36200" x2="51600" y2="36200"/>
                        <a14:foregroundMark x1="45800" y1="28200" x2="45800" y2="28200"/>
                        <a14:foregroundMark x1="51200" y1="27600" x2="51200" y2="27600"/>
                        <a14:foregroundMark x1="67600" y1="29600" x2="67600" y2="29600"/>
                        <a14:foregroundMark x1="73800" y1="27800" x2="73800" y2="27800"/>
                        <a14:foregroundMark x1="75800" y1="28200" x2="75800" y2="28200"/>
                        <a14:foregroundMark x1="71400" y1="37400" x2="71400" y2="37400"/>
                        <a14:foregroundMark x1="69800" y1="31000" x2="69800" y2="31000"/>
                        <a14:foregroundMark x1="70000" y1="29000" x2="70000" y2="29000"/>
                        <a14:foregroundMark x1="66600" y1="27800" x2="66600" y2="27800"/>
                        <a14:foregroundMark x1="64200" y1="26800" x2="64200" y2="26800"/>
                        <a14:foregroundMark x1="64200" y1="31000" x2="64200" y2="31000"/>
                        <a14:foregroundMark x1="61400" y1="35800" x2="61400" y2="35800"/>
                        <a14:foregroundMark x1="65000" y1="32600" x2="65000" y2="32600"/>
                        <a14:foregroundMark x1="66600" y1="32600" x2="67000" y2="33800"/>
                        <a14:foregroundMark x1="68400" y1="32600" x2="68400" y2="35400"/>
                        <a14:foregroundMark x1="54600" y1="35800" x2="54600" y2="35800"/>
                        <a14:foregroundMark x1="47000" y1="35000" x2="47000" y2="35000"/>
                        <a14:foregroundMark x1="47000" y1="30200" x2="47000" y2="30200"/>
                        <a14:foregroundMark x1="49800" y1="28600" x2="49800" y2="28600"/>
                        <a14:foregroundMark x1="84800" y1="57800" x2="84800" y2="57800"/>
                        <a14:foregroundMark x1="84200" y1="55600" x2="84200" y2="55600"/>
                        <a14:foregroundMark x1="82000" y1="56400" x2="82000" y2="56400"/>
                        <a14:foregroundMark x1="54600" y1="55400" x2="54600" y2="55400"/>
                        <a14:foregroundMark x1="56600" y1="51800" x2="56600" y2="51800"/>
                        <a14:foregroundMark x1="48400" y1="51800" x2="48400" y2="51800"/>
                        <a14:foregroundMark x1="43000" y1="50800" x2="43000" y2="50800"/>
                        <a14:foregroundMark x1="43000" y1="44400" x2="43000" y2="44400"/>
                        <a14:foregroundMark x1="41200" y1="41600" x2="41200" y2="41600"/>
                        <a14:foregroundMark x1="51800" y1="37200" x2="51800" y2="37200"/>
                        <a14:foregroundMark x1="52200" y1="39600" x2="52200" y2="39600"/>
                        <a14:foregroundMark x1="54000" y1="35800" x2="54000" y2="35800"/>
                        <a14:foregroundMark x1="57400" y1="37200" x2="58400" y2="37200"/>
                        <a14:foregroundMark x1="62600" y1="34400" x2="62600" y2="34400"/>
                        <a14:foregroundMark x1="62600" y1="35400" x2="62600" y2="37800"/>
                        <a14:foregroundMark x1="61200" y1="37400" x2="61200" y2="37400"/>
                        <a14:foregroundMark x1="60800" y1="45400" x2="60800" y2="45400"/>
                        <a14:foregroundMark x1="60800" y1="44000" x2="60800" y2="44000"/>
                        <a14:foregroundMark x1="61800" y1="43400" x2="61800" y2="43400"/>
                        <a14:foregroundMark x1="63800" y1="46000" x2="66000" y2="48200"/>
                        <a14:foregroundMark x1="66000" y1="45400" x2="66000" y2="45400"/>
                        <a14:backgroundMark x1="18000" y1="84800" x2="18000" y2="84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43133" y="8531920"/>
            <a:ext cx="1728193" cy="150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60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107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SUNNYMART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SUNNYUSER</dc:creator>
  <cp:lastModifiedBy>有光 みちよ</cp:lastModifiedBy>
  <cp:revision>32</cp:revision>
  <cp:lastPrinted>2016-10-03T05:40:28Z</cp:lastPrinted>
  <dcterms:created xsi:type="dcterms:W3CDTF">2015-02-06T01:29:41Z</dcterms:created>
  <dcterms:modified xsi:type="dcterms:W3CDTF">2016-10-04T00:09:59Z</dcterms:modified>
</cp:coreProperties>
</file>